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73" r:id="rId6"/>
    <p:sldId id="257" r:id="rId7"/>
    <p:sldId id="268" r:id="rId8"/>
    <p:sldId id="274" r:id="rId9"/>
    <p:sldId id="267" r:id="rId10"/>
    <p:sldId id="269" r:id="rId11"/>
    <p:sldId id="265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18478F"/>
    <a:srgbClr val="DF5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02" autoAdjust="0"/>
  </p:normalViewPr>
  <p:slideViewPr>
    <p:cSldViewPr snapToGrid="0">
      <p:cViewPr varScale="1">
        <p:scale>
          <a:sx n="104" d="100"/>
          <a:sy n="104" d="100"/>
        </p:scale>
        <p:origin x="798" y="72"/>
      </p:cViewPr>
      <p:guideLst>
        <p:guide orient="horz" pos="2138"/>
        <p:guide pos="3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A2B54-6606-476A-9C22-384023786D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7540C-0238-45C4-ABD0-A50CF6A0F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CDEED-1B45-4D36-92C3-BD3BE56809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7F2D0-5C61-4ECD-8EF0-7DC153D8299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27CB-4B16-4B21-A276-8705E54D531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7" Type="http://schemas.openxmlformats.org/officeDocument/2006/relationships/notesSlide" Target="../notesSlides/notesSlide1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2.png"/><Relationship Id="rId14" Type="http://schemas.openxmlformats.org/officeDocument/2006/relationships/tags" Target="../tags/tag11.xml"/><Relationship Id="rId13" Type="http://schemas.microsoft.com/office/2007/relationships/media" Target="../media/media1.mp3"/><Relationship Id="rId12" Type="http://schemas.openxmlformats.org/officeDocument/2006/relationships/audio" Target="../media/media1.mp3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tags" Target="../tags/tag13.xml"/><Relationship Id="rId4" Type="http://schemas.microsoft.com/office/2007/relationships/media" Target="../media/media3.mp4"/><Relationship Id="rId3" Type="http://schemas.openxmlformats.org/officeDocument/2006/relationships/video" Target="../media/media3.mp4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tags" Target="../tags/tag14.xml"/><Relationship Id="rId4" Type="http://schemas.microsoft.com/office/2007/relationships/media" Target="../media/media4.mp4"/><Relationship Id="rId3" Type="http://schemas.openxmlformats.org/officeDocument/2006/relationships/video" Target="../media/media4.mp4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tags" Target="../tags/tag15.xml"/><Relationship Id="rId4" Type="http://schemas.microsoft.com/office/2007/relationships/media" Target="../media/media5.mp4"/><Relationship Id="rId3" Type="http://schemas.openxmlformats.org/officeDocument/2006/relationships/video" Target="../media/media5.mp4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tags" Target="../tags/tag16.xml"/><Relationship Id="rId4" Type="http://schemas.microsoft.com/office/2007/relationships/media" Target="../media/media6.mp4"/><Relationship Id="rId3" Type="http://schemas.openxmlformats.org/officeDocument/2006/relationships/video" Target="../media/media6.mp4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tags" Target="../tags/tag17.xml"/><Relationship Id="rId4" Type="http://schemas.microsoft.com/office/2007/relationships/media" Target="../media/media7.mp4"/><Relationship Id="rId3" Type="http://schemas.openxmlformats.org/officeDocument/2006/relationships/video" Target="../media/media7.mp4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slide" Target="slide14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Relationship Id="rId3" Type="http://schemas.openxmlformats.org/officeDocument/2006/relationships/slide" Target="slide10.xml"/><Relationship Id="rId2" Type="http://schemas.openxmlformats.org/officeDocument/2006/relationships/slide" Target="slide9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tags" Target="../tags/tag12.xml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slide" Target="slide5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A_矩形 37"/>
          <p:cNvSpPr/>
          <p:nvPr>
            <p:custDataLst>
              <p:tags r:id="rId2"/>
            </p:custDataLst>
          </p:nvPr>
        </p:nvSpPr>
        <p:spPr>
          <a:xfrm rot="2700000">
            <a:off x="188197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PA_矩形 38"/>
          <p:cNvSpPr/>
          <p:nvPr>
            <p:custDataLst>
              <p:tags r:id="rId3"/>
            </p:custDataLst>
          </p:nvPr>
        </p:nvSpPr>
        <p:spPr>
          <a:xfrm rot="2700000">
            <a:off x="932899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PA_矩形 41"/>
          <p:cNvSpPr/>
          <p:nvPr>
            <p:custDataLst>
              <p:tags r:id="rId4"/>
            </p:custDataLst>
          </p:nvPr>
        </p:nvSpPr>
        <p:spPr>
          <a:xfrm rot="13500000">
            <a:off x="883066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PA_矩形 42"/>
          <p:cNvSpPr/>
          <p:nvPr>
            <p:custDataLst>
              <p:tags r:id="rId5"/>
            </p:custDataLst>
          </p:nvPr>
        </p:nvSpPr>
        <p:spPr>
          <a:xfrm rot="13500000">
            <a:off x="10125914" y="2963222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PA_圆角矩形 3"/>
          <p:cNvSpPr/>
          <p:nvPr>
            <p:custDataLst>
              <p:tags r:id="rId6"/>
            </p:custDataLst>
          </p:nvPr>
        </p:nvSpPr>
        <p:spPr>
          <a:xfrm rot="2700000">
            <a:off x="4300148" y="1739713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PA_椭圆 4"/>
          <p:cNvSpPr/>
          <p:nvPr>
            <p:custDataLst>
              <p:tags r:id="rId7"/>
            </p:custDataLst>
          </p:nvPr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PA_矩形 28"/>
          <p:cNvSpPr/>
          <p:nvPr>
            <p:custDataLst>
              <p:tags r:id="rId8"/>
            </p:custDataLst>
          </p:nvPr>
        </p:nvSpPr>
        <p:spPr>
          <a:xfrm>
            <a:off x="8634095" y="5678170"/>
            <a:ext cx="2958465" cy="706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组员： 杨慧志 韩昆霖                    </a:t>
            </a:r>
            <a:r>
              <a:rPr lang="en-US" altLang="zh-CN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蔡景彤 郑晓芬</a:t>
            </a:r>
            <a:r>
              <a:rPr lang="pt-BR" altLang="zh-CN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pt-BR" altLang="zh-CN" sz="2000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PA_矩形 30"/>
          <p:cNvSpPr/>
          <p:nvPr>
            <p:custDataLst>
              <p:tags r:id="rId9"/>
            </p:custDataLst>
          </p:nvPr>
        </p:nvSpPr>
        <p:spPr>
          <a:xfrm>
            <a:off x="4011295" y="2874010"/>
            <a:ext cx="4307840" cy="13220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REMA</a:t>
            </a:r>
            <a:endParaRPr lang="en-US" altLang="zh-CN" sz="8000" b="1" dirty="0" smtClean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PA_组合 2"/>
          <p:cNvGrpSpPr/>
          <p:nvPr>
            <p:custDataLst>
              <p:tags r:id="rId10"/>
            </p:custDataLst>
          </p:nvPr>
        </p:nvGrpSpPr>
        <p:grpSpPr>
          <a:xfrm>
            <a:off x="4218413" y="1840884"/>
            <a:ext cx="3799166" cy="3405278"/>
            <a:chOff x="4218413" y="1840884"/>
            <a:chExt cx="3799166" cy="3405278"/>
          </a:xfrm>
        </p:grpSpPr>
        <p:sp>
          <p:nvSpPr>
            <p:cNvPr id="44" name="椭圆 43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PA_组合 1"/>
          <p:cNvGrpSpPr/>
          <p:nvPr>
            <p:custDataLst>
              <p:tags r:id="rId11"/>
            </p:custDataLst>
          </p:nvPr>
        </p:nvGrpSpPr>
        <p:grpSpPr>
          <a:xfrm>
            <a:off x="4221683" y="1840884"/>
            <a:ext cx="3786146" cy="3435128"/>
            <a:chOff x="4221683" y="1840884"/>
            <a:chExt cx="3786146" cy="3435128"/>
          </a:xfrm>
        </p:grpSpPr>
        <p:sp>
          <p:nvSpPr>
            <p:cNvPr id="46" name="椭圆 45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9" name="PA_BJ托马斯-Raindrops Keep Falling On My Head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057381" y="704855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5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2" grpId="0" animBg="1"/>
      <p:bldP spid="42" grpId="1" animBg="1"/>
      <p:bldP spid="43" grpId="0" animBg="1"/>
      <p:bldP spid="43" grpId="1" animBg="1"/>
      <p:bldP spid="4" grpId="0" animBg="1"/>
      <p:bldP spid="5" grpId="0" animBg="1"/>
      <p:bldP spid="29" grpId="0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2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56260" y="450215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</a:rPr>
              <a:t>首页功能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pic>
        <p:nvPicPr>
          <p:cNvPr id="5" name="2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38650" y="0"/>
            <a:ext cx="33147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2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80060" y="388620"/>
            <a:ext cx="291655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</a:rPr>
              <a:t>点赞与评论收藏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pic>
        <p:nvPicPr>
          <p:cNvPr id="4" name="3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45635" y="0"/>
            <a:ext cx="330009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2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31825" y="526415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</a:rPr>
              <a:t>搜索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pic>
        <p:nvPicPr>
          <p:cNvPr id="6" name="5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45635" y="0"/>
            <a:ext cx="330009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2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555625" y="513080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</a:rPr>
              <a:t>导航抽屉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pic>
        <p:nvPicPr>
          <p:cNvPr id="3" name="5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38650" y="0"/>
            <a:ext cx="33147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2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504825" y="476885"/>
            <a:ext cx="291655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</a:rPr>
              <a:t>个人主页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pic>
        <p:nvPicPr>
          <p:cNvPr id="4" name="6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45635" y="0"/>
            <a:ext cx="330009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2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2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2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 rot="2700000">
            <a:off x="5131552" y="973633"/>
            <a:ext cx="1928895" cy="1928895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 rot="2700000">
            <a:off x="5233247" y="1075328"/>
            <a:ext cx="1725504" cy="1725504"/>
          </a:xfrm>
          <a:prstGeom prst="roundRect">
            <a:avLst/>
          </a:prstGeom>
          <a:noFill/>
          <a:ln w="3175">
            <a:solidFill>
              <a:srgbClr val="18478F"/>
            </a:solidFill>
            <a:prstDash val="solid"/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4946415" y="1707247"/>
            <a:ext cx="229916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CONTENTS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 rot="2700000">
            <a:off x="3150484" y="4013861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3500000">
            <a:off x="2578007" y="4448488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 rot="2700000">
            <a:off x="5557141" y="4013860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13500000">
            <a:off x="4984664" y="4448487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 rot="2700000">
            <a:off x="7948247" y="4013860"/>
            <a:ext cx="1424261" cy="142426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rot="13500000">
            <a:off x="7375770" y="4448487"/>
            <a:ext cx="555003" cy="555004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187700" y="4333240"/>
            <a:ext cx="1349375" cy="706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吸引力和可用性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586844" y="449515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93501" y="4518182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401201" y="4495155"/>
            <a:ext cx="537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94350" y="4333240"/>
            <a:ext cx="1349375" cy="706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工作量和技术难度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45450" y="4526280"/>
            <a:ext cx="1349375" cy="3987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altLang="en-US" sz="20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团队分工</a:t>
            </a:r>
            <a:endParaRPr lang="zh-CN" altLang="en-US" sz="20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6412 0.000001 L -0.001038 0.00000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6" grpId="0" bldLvl="0" animBg="1"/>
      <p:bldP spid="26" grpId="1" bldLvl="0" animBg="1"/>
      <p:bldP spid="27" grpId="0" bldLvl="0" animBg="1"/>
      <p:bldP spid="27" grpId="1" bldLvl="0" animBg="1"/>
      <p:bldP spid="35" grpId="0"/>
      <p:bldP spid="49" grpId="0"/>
      <p:bldP spid="50" grpId="0"/>
      <p:bldP spid="51" grpId="0"/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44" name="椭圆 43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46" name="椭圆 45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4873845" y="3260592"/>
            <a:ext cx="3210955" cy="5219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吸引力和可用性</a:t>
            </a:r>
            <a:endParaRPr lang="en-US" altLang="zh-CN" sz="28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66532" y="3033286"/>
            <a:ext cx="1044924" cy="975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/>
      <p:bldP spid="22" grpId="0" animBg="1"/>
      <p:bldP spid="22" grpId="1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5462460" y="1717680"/>
            <a:ext cx="840553" cy="2200113"/>
          </a:xfrm>
          <a:prstGeom prst="rect">
            <a:avLst/>
          </a:prstGeom>
          <a:solidFill>
            <a:srgbClr val="18478F"/>
          </a:solidFill>
          <a:ln w="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5400000">
            <a:off x="6982792" y="2397460"/>
            <a:ext cx="840553" cy="2200113"/>
          </a:xfrm>
          <a:prstGeom prst="rect">
            <a:avLst/>
          </a:prstGeom>
          <a:solidFill>
            <a:srgbClr val="18478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rot="10800000">
            <a:off x="6303011" y="3917793"/>
            <a:ext cx="840553" cy="2200113"/>
          </a:xfrm>
          <a:prstGeom prst="rect">
            <a:avLst/>
          </a:prstGeom>
          <a:solidFill>
            <a:srgbClr val="18478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 rot="16200000">
            <a:off x="4782679" y="3238012"/>
            <a:ext cx="840553" cy="2200113"/>
          </a:xfrm>
          <a:prstGeom prst="rect">
            <a:avLst/>
          </a:prstGeom>
          <a:solidFill>
            <a:srgbClr val="18478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73666" y="2758502"/>
            <a:ext cx="2284733" cy="2284733"/>
            <a:chOff x="5173666" y="2758502"/>
            <a:chExt cx="2284733" cy="2284733"/>
          </a:xfrm>
        </p:grpSpPr>
        <p:sp>
          <p:nvSpPr>
            <p:cNvPr id="52" name="任意多边形 51"/>
            <p:cNvSpPr/>
            <p:nvPr/>
          </p:nvSpPr>
          <p:spPr>
            <a:xfrm>
              <a:off x="5173666" y="2758502"/>
              <a:ext cx="2284733" cy="2284733"/>
            </a:xfrm>
            <a:custGeom>
              <a:avLst/>
              <a:gdLst>
                <a:gd name="connsiteX0" fmla="*/ 627070 w 1414708"/>
                <a:gd name="connsiteY0" fmla="*/ 0 h 1414708"/>
                <a:gd name="connsiteX1" fmla="*/ 787639 w 1414708"/>
                <a:gd name="connsiteY1" fmla="*/ 0 h 1414708"/>
                <a:gd name="connsiteX2" fmla="*/ 818947 w 1414708"/>
                <a:gd name="connsiteY2" fmla="*/ 146064 h 1414708"/>
                <a:gd name="connsiteX3" fmla="*/ 826511 w 1414708"/>
                <a:gd name="connsiteY3" fmla="*/ 147218 h 1414708"/>
                <a:gd name="connsiteX4" fmla="*/ 890637 w 1414708"/>
                <a:gd name="connsiteY4" fmla="*/ 166265 h 1414708"/>
                <a:gd name="connsiteX5" fmla="*/ 991504 w 1414708"/>
                <a:gd name="connsiteY5" fmla="*/ 54626 h 1414708"/>
                <a:gd name="connsiteX6" fmla="*/ 1130560 w 1414708"/>
                <a:gd name="connsiteY6" fmla="*/ 134910 h 1414708"/>
                <a:gd name="connsiteX7" fmla="*/ 1085871 w 1414708"/>
                <a:gd name="connsiteY7" fmla="*/ 273252 h 1414708"/>
                <a:gd name="connsiteX8" fmla="*/ 1094279 w 1414708"/>
                <a:gd name="connsiteY8" fmla="*/ 279383 h 1414708"/>
                <a:gd name="connsiteX9" fmla="*/ 1138991 w 1414708"/>
                <a:gd name="connsiteY9" fmla="*/ 322395 h 1414708"/>
                <a:gd name="connsiteX10" fmla="*/ 1143788 w 1414708"/>
                <a:gd name="connsiteY10" fmla="*/ 328084 h 1414708"/>
                <a:gd name="connsiteX11" fmla="*/ 1279799 w 1414708"/>
                <a:gd name="connsiteY11" fmla="*/ 284150 h 1414708"/>
                <a:gd name="connsiteX12" fmla="*/ 1360084 w 1414708"/>
                <a:gd name="connsiteY12" fmla="*/ 423206 h 1414708"/>
                <a:gd name="connsiteX13" fmla="*/ 1258750 w 1414708"/>
                <a:gd name="connsiteY13" fmla="*/ 514762 h 1414708"/>
                <a:gd name="connsiteX14" fmla="*/ 1266950 w 1414708"/>
                <a:gd name="connsiteY14" fmla="*/ 535107 h 1414708"/>
                <a:gd name="connsiteX15" fmla="*/ 1283058 w 1414708"/>
                <a:gd name="connsiteY15" fmla="*/ 598851 h 1414708"/>
                <a:gd name="connsiteX16" fmla="*/ 1414708 w 1414708"/>
                <a:gd name="connsiteY16" fmla="*/ 627071 h 1414708"/>
                <a:gd name="connsiteX17" fmla="*/ 1414708 w 1414708"/>
                <a:gd name="connsiteY17" fmla="*/ 787638 h 1414708"/>
                <a:gd name="connsiteX18" fmla="*/ 1291400 w 1414708"/>
                <a:gd name="connsiteY18" fmla="*/ 814069 h 1414708"/>
                <a:gd name="connsiteX19" fmla="*/ 1286586 w 1414708"/>
                <a:gd name="connsiteY19" fmla="*/ 845607 h 1414708"/>
                <a:gd name="connsiteX20" fmla="*/ 1274135 w 1414708"/>
                <a:gd name="connsiteY20" fmla="*/ 895309 h 1414708"/>
                <a:gd name="connsiteX21" fmla="*/ 1269256 w 1414708"/>
                <a:gd name="connsiteY21" fmla="*/ 909440 h 1414708"/>
                <a:gd name="connsiteX22" fmla="*/ 1360084 w 1414708"/>
                <a:gd name="connsiteY22" fmla="*/ 991504 h 1414708"/>
                <a:gd name="connsiteX23" fmla="*/ 1279799 w 1414708"/>
                <a:gd name="connsiteY23" fmla="*/ 1130559 h 1414708"/>
                <a:gd name="connsiteX24" fmla="*/ 1168182 w 1414708"/>
                <a:gd name="connsiteY24" fmla="*/ 1094504 h 1414708"/>
                <a:gd name="connsiteX25" fmla="*/ 1154421 w 1414708"/>
                <a:gd name="connsiteY25" fmla="*/ 1113376 h 1414708"/>
                <a:gd name="connsiteX26" fmla="*/ 1111411 w 1414708"/>
                <a:gd name="connsiteY26" fmla="*/ 1158088 h 1414708"/>
                <a:gd name="connsiteX27" fmla="*/ 1095560 w 1414708"/>
                <a:gd name="connsiteY27" fmla="*/ 1171449 h 1414708"/>
                <a:gd name="connsiteX28" fmla="*/ 1130560 w 1414708"/>
                <a:gd name="connsiteY28" fmla="*/ 1279799 h 1414708"/>
                <a:gd name="connsiteX29" fmla="*/ 991504 w 1414708"/>
                <a:gd name="connsiteY29" fmla="*/ 1360083 h 1414708"/>
                <a:gd name="connsiteX30" fmla="*/ 917693 w 1414708"/>
                <a:gd name="connsiteY30" fmla="*/ 1278391 h 1414708"/>
                <a:gd name="connsiteX31" fmla="*/ 898699 w 1414708"/>
                <a:gd name="connsiteY31" fmla="*/ 1286047 h 1414708"/>
                <a:gd name="connsiteX32" fmla="*/ 810436 w 1414708"/>
                <a:gd name="connsiteY32" fmla="*/ 1308351 h 1414708"/>
                <a:gd name="connsiteX33" fmla="*/ 787639 w 1414708"/>
                <a:gd name="connsiteY33" fmla="*/ 1414708 h 1414708"/>
                <a:gd name="connsiteX34" fmla="*/ 627070 w 1414708"/>
                <a:gd name="connsiteY34" fmla="*/ 1414708 h 1414708"/>
                <a:gd name="connsiteX35" fmla="*/ 604225 w 1414708"/>
                <a:gd name="connsiteY35" fmla="*/ 1308129 h 1414708"/>
                <a:gd name="connsiteX36" fmla="*/ 588198 w 1414708"/>
                <a:gd name="connsiteY36" fmla="*/ 1305683 h 1414708"/>
                <a:gd name="connsiteX37" fmla="*/ 496866 w 1414708"/>
                <a:gd name="connsiteY37" fmla="*/ 1278557 h 1414708"/>
                <a:gd name="connsiteX38" fmla="*/ 423205 w 1414708"/>
                <a:gd name="connsiteY38" fmla="*/ 1360083 h 1414708"/>
                <a:gd name="connsiteX39" fmla="*/ 284150 w 1414708"/>
                <a:gd name="connsiteY39" fmla="*/ 1279799 h 1414708"/>
                <a:gd name="connsiteX40" fmla="*/ 318965 w 1414708"/>
                <a:gd name="connsiteY40" fmla="*/ 1172020 h 1414708"/>
                <a:gd name="connsiteX41" fmla="*/ 251122 w 1414708"/>
                <a:gd name="connsiteY41" fmla="*/ 1102537 h 1414708"/>
                <a:gd name="connsiteX42" fmla="*/ 245733 w 1414708"/>
                <a:gd name="connsiteY42" fmla="*/ 1094760 h 1414708"/>
                <a:gd name="connsiteX43" fmla="*/ 134911 w 1414708"/>
                <a:gd name="connsiteY43" fmla="*/ 1130559 h 1414708"/>
                <a:gd name="connsiteX44" fmla="*/ 54626 w 1414708"/>
                <a:gd name="connsiteY44" fmla="*/ 991504 h 1414708"/>
                <a:gd name="connsiteX45" fmla="*/ 145519 w 1414708"/>
                <a:gd name="connsiteY45" fmla="*/ 909381 h 1414708"/>
                <a:gd name="connsiteX46" fmla="*/ 136590 w 1414708"/>
                <a:gd name="connsiteY46" fmla="*/ 881279 h 1414708"/>
                <a:gd name="connsiteX47" fmla="*/ 123065 w 1414708"/>
                <a:gd name="connsiteY47" fmla="*/ 814017 h 1414708"/>
                <a:gd name="connsiteX48" fmla="*/ 0 w 1414708"/>
                <a:gd name="connsiteY48" fmla="*/ 787638 h 1414708"/>
                <a:gd name="connsiteX49" fmla="*/ 0 w 1414708"/>
                <a:gd name="connsiteY49" fmla="*/ 627071 h 1414708"/>
                <a:gd name="connsiteX50" fmla="*/ 130427 w 1414708"/>
                <a:gd name="connsiteY50" fmla="*/ 599113 h 1414708"/>
                <a:gd name="connsiteX51" fmla="*/ 136590 w 1414708"/>
                <a:gd name="connsiteY51" fmla="*/ 571623 h 1414708"/>
                <a:gd name="connsiteX52" fmla="*/ 156261 w 1414708"/>
                <a:gd name="connsiteY52" fmla="*/ 515034 h 1414708"/>
                <a:gd name="connsiteX53" fmla="*/ 54626 w 1414708"/>
                <a:gd name="connsiteY53" fmla="*/ 423206 h 1414708"/>
                <a:gd name="connsiteX54" fmla="*/ 134911 w 1414708"/>
                <a:gd name="connsiteY54" fmla="*/ 284150 h 1414708"/>
                <a:gd name="connsiteX55" fmla="*/ 271981 w 1414708"/>
                <a:gd name="connsiteY55" fmla="*/ 328426 h 1414708"/>
                <a:gd name="connsiteX56" fmla="*/ 302006 w 1414708"/>
                <a:gd name="connsiteY56" fmla="*/ 296028 h 1414708"/>
                <a:gd name="connsiteX57" fmla="*/ 329025 w 1414708"/>
                <a:gd name="connsiteY57" fmla="*/ 273834 h 1414708"/>
                <a:gd name="connsiteX58" fmla="*/ 284150 w 1414708"/>
                <a:gd name="connsiteY58" fmla="*/ 134910 h 1414708"/>
                <a:gd name="connsiteX59" fmla="*/ 423205 w 1414708"/>
                <a:gd name="connsiteY59" fmla="*/ 54626 h 1414708"/>
                <a:gd name="connsiteX60" fmla="*/ 523263 w 1414708"/>
                <a:gd name="connsiteY60" fmla="*/ 165369 h 1414708"/>
                <a:gd name="connsiteX61" fmla="*/ 588198 w 1414708"/>
                <a:gd name="connsiteY61" fmla="*/ 147218 h 1414708"/>
                <a:gd name="connsiteX62" fmla="*/ 595762 w 1414708"/>
                <a:gd name="connsiteY62" fmla="*/ 146064 h 1414708"/>
                <a:gd name="connsiteX63" fmla="*/ 627070 w 1414708"/>
                <a:gd name="connsiteY63" fmla="*/ 0 h 1414708"/>
                <a:gd name="connsiteX64" fmla="*/ 707354 w 1414708"/>
                <a:gd name="connsiteY64" fmla="*/ 250154 h 1414708"/>
                <a:gd name="connsiteX65" fmla="*/ 250154 w 1414708"/>
                <a:gd name="connsiteY65" fmla="*/ 707354 h 1414708"/>
                <a:gd name="connsiteX66" fmla="*/ 707354 w 1414708"/>
                <a:gd name="connsiteY66" fmla="*/ 1164554 h 1414708"/>
                <a:gd name="connsiteX67" fmla="*/ 1164554 w 1414708"/>
                <a:gd name="connsiteY67" fmla="*/ 707354 h 1414708"/>
                <a:gd name="connsiteX68" fmla="*/ 707354 w 1414708"/>
                <a:gd name="connsiteY68" fmla="*/ 250154 h 141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414708" h="1414708">
                  <a:moveTo>
                    <a:pt x="627070" y="0"/>
                  </a:moveTo>
                  <a:lnTo>
                    <a:pt x="787639" y="0"/>
                  </a:lnTo>
                  <a:lnTo>
                    <a:pt x="818947" y="146064"/>
                  </a:lnTo>
                  <a:lnTo>
                    <a:pt x="826511" y="147218"/>
                  </a:lnTo>
                  <a:lnTo>
                    <a:pt x="890637" y="166265"/>
                  </a:lnTo>
                  <a:lnTo>
                    <a:pt x="991504" y="54626"/>
                  </a:lnTo>
                  <a:lnTo>
                    <a:pt x="1130560" y="134910"/>
                  </a:lnTo>
                  <a:lnTo>
                    <a:pt x="1085871" y="273252"/>
                  </a:lnTo>
                  <a:lnTo>
                    <a:pt x="1094279" y="279383"/>
                  </a:lnTo>
                  <a:cubicBezTo>
                    <a:pt x="1109924" y="292935"/>
                    <a:pt x="1124849" y="307293"/>
                    <a:pt x="1138991" y="322395"/>
                  </a:cubicBezTo>
                  <a:lnTo>
                    <a:pt x="1143788" y="328084"/>
                  </a:lnTo>
                  <a:lnTo>
                    <a:pt x="1279799" y="284150"/>
                  </a:lnTo>
                  <a:lnTo>
                    <a:pt x="1360084" y="423206"/>
                  </a:lnTo>
                  <a:lnTo>
                    <a:pt x="1258750" y="514762"/>
                  </a:lnTo>
                  <a:lnTo>
                    <a:pt x="1266950" y="535107"/>
                  </a:lnTo>
                  <a:lnTo>
                    <a:pt x="1283058" y="598851"/>
                  </a:lnTo>
                  <a:lnTo>
                    <a:pt x="1414708" y="627071"/>
                  </a:lnTo>
                  <a:lnTo>
                    <a:pt x="1414708" y="787638"/>
                  </a:lnTo>
                  <a:lnTo>
                    <a:pt x="1291400" y="814069"/>
                  </a:lnTo>
                  <a:lnTo>
                    <a:pt x="1286586" y="845607"/>
                  </a:lnTo>
                  <a:cubicBezTo>
                    <a:pt x="1283141" y="862446"/>
                    <a:pt x="1278979" y="879024"/>
                    <a:pt x="1274135" y="895309"/>
                  </a:cubicBezTo>
                  <a:lnTo>
                    <a:pt x="1269256" y="909440"/>
                  </a:lnTo>
                  <a:lnTo>
                    <a:pt x="1360084" y="991504"/>
                  </a:lnTo>
                  <a:lnTo>
                    <a:pt x="1279799" y="1130559"/>
                  </a:lnTo>
                  <a:lnTo>
                    <a:pt x="1168182" y="1094504"/>
                  </a:lnTo>
                  <a:lnTo>
                    <a:pt x="1154421" y="1113376"/>
                  </a:lnTo>
                  <a:cubicBezTo>
                    <a:pt x="1140871" y="1129021"/>
                    <a:pt x="1126512" y="1143946"/>
                    <a:pt x="1111411" y="1158088"/>
                  </a:cubicBezTo>
                  <a:lnTo>
                    <a:pt x="1095560" y="1171449"/>
                  </a:lnTo>
                  <a:lnTo>
                    <a:pt x="1130560" y="1279799"/>
                  </a:lnTo>
                  <a:lnTo>
                    <a:pt x="991504" y="1360083"/>
                  </a:lnTo>
                  <a:lnTo>
                    <a:pt x="917693" y="1278391"/>
                  </a:lnTo>
                  <a:lnTo>
                    <a:pt x="898699" y="1286047"/>
                  </a:lnTo>
                  <a:lnTo>
                    <a:pt x="810436" y="1308351"/>
                  </a:lnTo>
                  <a:lnTo>
                    <a:pt x="787639" y="1414708"/>
                  </a:lnTo>
                  <a:lnTo>
                    <a:pt x="627070" y="1414708"/>
                  </a:lnTo>
                  <a:lnTo>
                    <a:pt x="604225" y="1308129"/>
                  </a:lnTo>
                  <a:lnTo>
                    <a:pt x="588198" y="1305683"/>
                  </a:lnTo>
                  <a:lnTo>
                    <a:pt x="496866" y="1278557"/>
                  </a:lnTo>
                  <a:lnTo>
                    <a:pt x="423205" y="1360083"/>
                  </a:lnTo>
                  <a:lnTo>
                    <a:pt x="284150" y="1279799"/>
                  </a:lnTo>
                  <a:lnTo>
                    <a:pt x="318965" y="1172020"/>
                  </a:lnTo>
                  <a:lnTo>
                    <a:pt x="251122" y="1102537"/>
                  </a:lnTo>
                  <a:lnTo>
                    <a:pt x="245733" y="1094760"/>
                  </a:lnTo>
                  <a:lnTo>
                    <a:pt x="134911" y="1130559"/>
                  </a:lnTo>
                  <a:lnTo>
                    <a:pt x="54626" y="991504"/>
                  </a:lnTo>
                  <a:lnTo>
                    <a:pt x="145519" y="909381"/>
                  </a:lnTo>
                  <a:lnTo>
                    <a:pt x="136590" y="881279"/>
                  </a:lnTo>
                  <a:lnTo>
                    <a:pt x="123065" y="814017"/>
                  </a:lnTo>
                  <a:lnTo>
                    <a:pt x="0" y="787638"/>
                  </a:lnTo>
                  <a:lnTo>
                    <a:pt x="0" y="627071"/>
                  </a:lnTo>
                  <a:lnTo>
                    <a:pt x="130427" y="599113"/>
                  </a:lnTo>
                  <a:lnTo>
                    <a:pt x="136590" y="571623"/>
                  </a:lnTo>
                  <a:lnTo>
                    <a:pt x="156261" y="515034"/>
                  </a:lnTo>
                  <a:lnTo>
                    <a:pt x="54626" y="423206"/>
                  </a:lnTo>
                  <a:lnTo>
                    <a:pt x="134911" y="284150"/>
                  </a:lnTo>
                  <a:lnTo>
                    <a:pt x="271981" y="328426"/>
                  </a:lnTo>
                  <a:lnTo>
                    <a:pt x="302006" y="296028"/>
                  </a:lnTo>
                  <a:lnTo>
                    <a:pt x="329025" y="273834"/>
                  </a:lnTo>
                  <a:lnTo>
                    <a:pt x="284150" y="134910"/>
                  </a:lnTo>
                  <a:lnTo>
                    <a:pt x="423205" y="54626"/>
                  </a:lnTo>
                  <a:lnTo>
                    <a:pt x="523263" y="165369"/>
                  </a:lnTo>
                  <a:lnTo>
                    <a:pt x="588198" y="147218"/>
                  </a:lnTo>
                  <a:lnTo>
                    <a:pt x="595762" y="146064"/>
                  </a:lnTo>
                  <a:lnTo>
                    <a:pt x="627070" y="0"/>
                  </a:lnTo>
                  <a:close/>
                  <a:moveTo>
                    <a:pt x="707354" y="250154"/>
                  </a:moveTo>
                  <a:cubicBezTo>
                    <a:pt x="454849" y="250154"/>
                    <a:pt x="250154" y="454849"/>
                    <a:pt x="250154" y="707354"/>
                  </a:cubicBezTo>
                  <a:cubicBezTo>
                    <a:pt x="250154" y="959859"/>
                    <a:pt x="454849" y="1164554"/>
                    <a:pt x="707354" y="1164554"/>
                  </a:cubicBezTo>
                  <a:cubicBezTo>
                    <a:pt x="959859" y="1164554"/>
                    <a:pt x="1164554" y="959859"/>
                    <a:pt x="1164554" y="707354"/>
                  </a:cubicBezTo>
                  <a:cubicBezTo>
                    <a:pt x="1164554" y="454849"/>
                    <a:pt x="959859" y="250154"/>
                    <a:pt x="707354" y="25015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同心圆 52"/>
            <p:cNvSpPr/>
            <p:nvPr/>
          </p:nvSpPr>
          <p:spPr>
            <a:xfrm>
              <a:off x="5544579" y="3128001"/>
              <a:ext cx="1542908" cy="1542909"/>
            </a:xfrm>
            <a:prstGeom prst="donut">
              <a:avLst>
                <a:gd name="adj" fmla="val 2734"/>
              </a:avLst>
            </a:prstGeom>
            <a:gradFill>
              <a:gsLst>
                <a:gs pos="0">
                  <a:srgbClr val="CDCDCD"/>
                </a:gs>
                <a:gs pos="100000">
                  <a:schemeClr val="bg1"/>
                </a:gs>
              </a:gsLst>
              <a:lin ang="2700000" scaled="1"/>
            </a:gradFill>
            <a:ln w="222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432517" y="3748553"/>
            <a:ext cx="1124511" cy="1124512"/>
            <a:chOff x="1802687" y="3259299"/>
            <a:chExt cx="1414708" cy="1414708"/>
          </a:xfrm>
        </p:grpSpPr>
        <p:sp>
          <p:nvSpPr>
            <p:cNvPr id="55" name="任意多边形 54"/>
            <p:cNvSpPr/>
            <p:nvPr/>
          </p:nvSpPr>
          <p:spPr>
            <a:xfrm>
              <a:off x="1802687" y="3259299"/>
              <a:ext cx="1414708" cy="141470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2027436" y="3484049"/>
              <a:ext cx="965208" cy="965208"/>
            </a:xfrm>
            <a:prstGeom prst="ellipse">
              <a:avLst/>
            </a:prstGeom>
            <a:solidFill>
              <a:srgbClr val="F1F1F3"/>
            </a:solidFill>
            <a:ln w="22225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51974" y="1225475"/>
            <a:ext cx="1124511" cy="1124512"/>
            <a:chOff x="1802687" y="3259299"/>
            <a:chExt cx="1414708" cy="1414708"/>
          </a:xfrm>
        </p:grpSpPr>
        <p:sp>
          <p:nvSpPr>
            <p:cNvPr id="58" name="任意多边形 57"/>
            <p:cNvSpPr/>
            <p:nvPr/>
          </p:nvSpPr>
          <p:spPr>
            <a:xfrm>
              <a:off x="1802687" y="3259299"/>
              <a:ext cx="1414708" cy="141470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2027436" y="3484049"/>
              <a:ext cx="965208" cy="965208"/>
            </a:xfrm>
            <a:prstGeom prst="ellipse">
              <a:avLst/>
            </a:prstGeom>
            <a:solidFill>
              <a:srgbClr val="F1F1F3"/>
            </a:solidFill>
            <a:ln w="22225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140097" y="2935260"/>
            <a:ext cx="1124511" cy="1124512"/>
            <a:chOff x="1802687" y="3259299"/>
            <a:chExt cx="1414708" cy="1414708"/>
          </a:xfrm>
        </p:grpSpPr>
        <p:sp>
          <p:nvSpPr>
            <p:cNvPr id="61" name="任意多边形 60"/>
            <p:cNvSpPr/>
            <p:nvPr/>
          </p:nvSpPr>
          <p:spPr>
            <a:xfrm>
              <a:off x="1802687" y="3259299"/>
              <a:ext cx="1414708" cy="141470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2027436" y="3484049"/>
              <a:ext cx="965208" cy="965208"/>
            </a:xfrm>
            <a:prstGeom prst="ellipse">
              <a:avLst/>
            </a:prstGeom>
            <a:solidFill>
              <a:srgbClr val="F1F1F3"/>
            </a:solidFill>
            <a:ln w="22225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161031" y="5479469"/>
            <a:ext cx="1124511" cy="1124512"/>
            <a:chOff x="1802687" y="3259299"/>
            <a:chExt cx="1414708" cy="1414708"/>
          </a:xfrm>
        </p:grpSpPr>
        <p:sp>
          <p:nvSpPr>
            <p:cNvPr id="64" name="任意多边形 63"/>
            <p:cNvSpPr/>
            <p:nvPr/>
          </p:nvSpPr>
          <p:spPr>
            <a:xfrm>
              <a:off x="1802687" y="3259299"/>
              <a:ext cx="1414708" cy="1414708"/>
            </a:xfrm>
            <a:custGeom>
              <a:avLst/>
              <a:gdLst>
                <a:gd name="connsiteX0" fmla="*/ 734066 w 1656097"/>
                <a:gd name="connsiteY0" fmla="*/ 0 h 1656098"/>
                <a:gd name="connsiteX1" fmla="*/ 922032 w 1656097"/>
                <a:gd name="connsiteY1" fmla="*/ 0 h 1656098"/>
                <a:gd name="connsiteX2" fmla="*/ 958682 w 1656097"/>
                <a:gd name="connsiteY2" fmla="*/ 170987 h 1656098"/>
                <a:gd name="connsiteX3" fmla="*/ 967537 w 1656097"/>
                <a:gd name="connsiteY3" fmla="*/ 172338 h 1656098"/>
                <a:gd name="connsiteX4" fmla="*/ 1042604 w 1656097"/>
                <a:gd name="connsiteY4" fmla="*/ 194634 h 1656098"/>
                <a:gd name="connsiteX5" fmla="*/ 1160682 w 1656097"/>
                <a:gd name="connsiteY5" fmla="*/ 63947 h 1656098"/>
                <a:gd name="connsiteX6" fmla="*/ 1323465 w 1656097"/>
                <a:gd name="connsiteY6" fmla="*/ 157929 h 1656098"/>
                <a:gd name="connsiteX7" fmla="*/ 1271151 w 1656097"/>
                <a:gd name="connsiteY7" fmla="*/ 319877 h 1656098"/>
                <a:gd name="connsiteX8" fmla="*/ 1280994 w 1656097"/>
                <a:gd name="connsiteY8" fmla="*/ 327054 h 1656098"/>
                <a:gd name="connsiteX9" fmla="*/ 1333335 w 1656097"/>
                <a:gd name="connsiteY9" fmla="*/ 377405 h 1656098"/>
                <a:gd name="connsiteX10" fmla="*/ 1338950 w 1656097"/>
                <a:gd name="connsiteY10" fmla="*/ 384065 h 1656098"/>
                <a:gd name="connsiteX11" fmla="*/ 1498169 w 1656097"/>
                <a:gd name="connsiteY11" fmla="*/ 332634 h 1656098"/>
                <a:gd name="connsiteX12" fmla="*/ 1592152 w 1656097"/>
                <a:gd name="connsiteY12" fmla="*/ 495417 h 1656098"/>
                <a:gd name="connsiteX13" fmla="*/ 1473528 w 1656097"/>
                <a:gd name="connsiteY13" fmla="*/ 602595 h 1656098"/>
                <a:gd name="connsiteX14" fmla="*/ 1483127 w 1656097"/>
                <a:gd name="connsiteY14" fmla="*/ 626411 h 1656098"/>
                <a:gd name="connsiteX15" fmla="*/ 1501984 w 1656097"/>
                <a:gd name="connsiteY15" fmla="*/ 701032 h 1656098"/>
                <a:gd name="connsiteX16" fmla="*/ 1656097 w 1656097"/>
                <a:gd name="connsiteY16" fmla="*/ 734067 h 1656098"/>
                <a:gd name="connsiteX17" fmla="*/ 1656097 w 1656097"/>
                <a:gd name="connsiteY17" fmla="*/ 922032 h 1656098"/>
                <a:gd name="connsiteX18" fmla="*/ 1511749 w 1656097"/>
                <a:gd name="connsiteY18" fmla="*/ 952973 h 1656098"/>
                <a:gd name="connsiteX19" fmla="*/ 1506114 w 1656097"/>
                <a:gd name="connsiteY19" fmla="*/ 989892 h 1656098"/>
                <a:gd name="connsiteX20" fmla="*/ 1491538 w 1656097"/>
                <a:gd name="connsiteY20" fmla="*/ 1048074 h 1656098"/>
                <a:gd name="connsiteX21" fmla="*/ 1485827 w 1656097"/>
                <a:gd name="connsiteY21" fmla="*/ 1064617 h 1656098"/>
                <a:gd name="connsiteX22" fmla="*/ 1592152 w 1656097"/>
                <a:gd name="connsiteY22" fmla="*/ 1160683 h 1656098"/>
                <a:gd name="connsiteX23" fmla="*/ 1498169 w 1656097"/>
                <a:gd name="connsiteY23" fmla="*/ 1323465 h 1656098"/>
                <a:gd name="connsiteX24" fmla="*/ 1367507 w 1656097"/>
                <a:gd name="connsiteY24" fmla="*/ 1281258 h 1656098"/>
                <a:gd name="connsiteX25" fmla="*/ 1351398 w 1656097"/>
                <a:gd name="connsiteY25" fmla="*/ 1303350 h 1656098"/>
                <a:gd name="connsiteX26" fmla="*/ 1301049 w 1656097"/>
                <a:gd name="connsiteY26" fmla="*/ 1355691 h 1656098"/>
                <a:gd name="connsiteX27" fmla="*/ 1282493 w 1656097"/>
                <a:gd name="connsiteY27" fmla="*/ 1371332 h 1656098"/>
                <a:gd name="connsiteX28" fmla="*/ 1323465 w 1656097"/>
                <a:gd name="connsiteY28" fmla="*/ 1498169 h 1656098"/>
                <a:gd name="connsiteX29" fmla="*/ 1160682 w 1656097"/>
                <a:gd name="connsiteY29" fmla="*/ 1592152 h 1656098"/>
                <a:gd name="connsiteX30" fmla="*/ 1074277 w 1656097"/>
                <a:gd name="connsiteY30" fmla="*/ 1496521 h 1656098"/>
                <a:gd name="connsiteX31" fmla="*/ 1052042 w 1656097"/>
                <a:gd name="connsiteY31" fmla="*/ 1505484 h 1656098"/>
                <a:gd name="connsiteX32" fmla="*/ 948719 w 1656097"/>
                <a:gd name="connsiteY32" fmla="*/ 1531593 h 1656098"/>
                <a:gd name="connsiteX33" fmla="*/ 922032 w 1656097"/>
                <a:gd name="connsiteY33" fmla="*/ 1656098 h 1656098"/>
                <a:gd name="connsiteX34" fmla="*/ 734066 w 1656097"/>
                <a:gd name="connsiteY34" fmla="*/ 1656098 h 1656098"/>
                <a:gd name="connsiteX35" fmla="*/ 707323 w 1656097"/>
                <a:gd name="connsiteY35" fmla="*/ 1531333 h 1656098"/>
                <a:gd name="connsiteX36" fmla="*/ 688561 w 1656097"/>
                <a:gd name="connsiteY36" fmla="*/ 1528470 h 1656098"/>
                <a:gd name="connsiteX37" fmla="*/ 581645 w 1656097"/>
                <a:gd name="connsiteY37" fmla="*/ 1496716 h 1656098"/>
                <a:gd name="connsiteX38" fmla="*/ 495416 w 1656097"/>
                <a:gd name="connsiteY38" fmla="*/ 1592152 h 1656098"/>
                <a:gd name="connsiteX39" fmla="*/ 332634 w 1656097"/>
                <a:gd name="connsiteY39" fmla="*/ 1498169 h 1656098"/>
                <a:gd name="connsiteX40" fmla="*/ 373389 w 1656097"/>
                <a:gd name="connsiteY40" fmla="*/ 1372000 h 1656098"/>
                <a:gd name="connsiteX41" fmla="*/ 293970 w 1656097"/>
                <a:gd name="connsiteY41" fmla="*/ 1290661 h 1656098"/>
                <a:gd name="connsiteX42" fmla="*/ 287662 w 1656097"/>
                <a:gd name="connsiteY42" fmla="*/ 1281558 h 1656098"/>
                <a:gd name="connsiteX43" fmla="*/ 157930 w 1656097"/>
                <a:gd name="connsiteY43" fmla="*/ 1323465 h 1656098"/>
                <a:gd name="connsiteX44" fmla="*/ 63947 w 1656097"/>
                <a:gd name="connsiteY44" fmla="*/ 1160683 h 1656098"/>
                <a:gd name="connsiteX45" fmla="*/ 170348 w 1656097"/>
                <a:gd name="connsiteY45" fmla="*/ 1064548 h 1656098"/>
                <a:gd name="connsiteX46" fmla="*/ 159896 w 1656097"/>
                <a:gd name="connsiteY46" fmla="*/ 1031651 h 1656098"/>
                <a:gd name="connsiteX47" fmla="*/ 144063 w 1656097"/>
                <a:gd name="connsiteY47" fmla="*/ 952912 h 1656098"/>
                <a:gd name="connsiteX48" fmla="*/ 0 w 1656097"/>
                <a:gd name="connsiteY48" fmla="*/ 922032 h 1656098"/>
                <a:gd name="connsiteX49" fmla="*/ 0 w 1656097"/>
                <a:gd name="connsiteY49" fmla="*/ 734067 h 1656098"/>
                <a:gd name="connsiteX50" fmla="*/ 152682 w 1656097"/>
                <a:gd name="connsiteY50" fmla="*/ 701339 h 1656098"/>
                <a:gd name="connsiteX51" fmla="*/ 159896 w 1656097"/>
                <a:gd name="connsiteY51" fmla="*/ 669158 h 1656098"/>
                <a:gd name="connsiteX52" fmla="*/ 182923 w 1656097"/>
                <a:gd name="connsiteY52" fmla="*/ 602913 h 1656098"/>
                <a:gd name="connsiteX53" fmla="*/ 63947 w 1656097"/>
                <a:gd name="connsiteY53" fmla="*/ 495417 h 1656098"/>
                <a:gd name="connsiteX54" fmla="*/ 157930 w 1656097"/>
                <a:gd name="connsiteY54" fmla="*/ 332634 h 1656098"/>
                <a:gd name="connsiteX55" fmla="*/ 318389 w 1656097"/>
                <a:gd name="connsiteY55" fmla="*/ 384465 h 1656098"/>
                <a:gd name="connsiteX56" fmla="*/ 353537 w 1656097"/>
                <a:gd name="connsiteY56" fmla="*/ 346539 h 1656098"/>
                <a:gd name="connsiteX57" fmla="*/ 385166 w 1656097"/>
                <a:gd name="connsiteY57" fmla="*/ 320558 h 1656098"/>
                <a:gd name="connsiteX58" fmla="*/ 332634 w 1656097"/>
                <a:gd name="connsiteY58" fmla="*/ 157929 h 1656098"/>
                <a:gd name="connsiteX59" fmla="*/ 495416 w 1656097"/>
                <a:gd name="connsiteY59" fmla="*/ 63947 h 1656098"/>
                <a:gd name="connsiteX60" fmla="*/ 612546 w 1656097"/>
                <a:gd name="connsiteY60" fmla="*/ 193585 h 1656098"/>
                <a:gd name="connsiteX61" fmla="*/ 688561 w 1656097"/>
                <a:gd name="connsiteY61" fmla="*/ 172338 h 1656098"/>
                <a:gd name="connsiteX62" fmla="*/ 697415 w 1656097"/>
                <a:gd name="connsiteY62" fmla="*/ 170987 h 165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56097" h="1656098">
                  <a:moveTo>
                    <a:pt x="734066" y="0"/>
                  </a:moveTo>
                  <a:lnTo>
                    <a:pt x="922032" y="0"/>
                  </a:lnTo>
                  <a:lnTo>
                    <a:pt x="958682" y="170987"/>
                  </a:lnTo>
                  <a:lnTo>
                    <a:pt x="967537" y="172338"/>
                  </a:lnTo>
                  <a:lnTo>
                    <a:pt x="1042604" y="194634"/>
                  </a:lnTo>
                  <a:lnTo>
                    <a:pt x="1160682" y="63947"/>
                  </a:lnTo>
                  <a:lnTo>
                    <a:pt x="1323465" y="157929"/>
                  </a:lnTo>
                  <a:lnTo>
                    <a:pt x="1271151" y="319877"/>
                  </a:lnTo>
                  <a:lnTo>
                    <a:pt x="1280994" y="327054"/>
                  </a:lnTo>
                  <a:cubicBezTo>
                    <a:pt x="1299308" y="342918"/>
                    <a:pt x="1316780" y="359726"/>
                    <a:pt x="1333335" y="377405"/>
                  </a:cubicBezTo>
                  <a:lnTo>
                    <a:pt x="1338950" y="384065"/>
                  </a:lnTo>
                  <a:lnTo>
                    <a:pt x="1498169" y="332634"/>
                  </a:lnTo>
                  <a:lnTo>
                    <a:pt x="1592152" y="495417"/>
                  </a:lnTo>
                  <a:lnTo>
                    <a:pt x="1473528" y="602595"/>
                  </a:lnTo>
                  <a:lnTo>
                    <a:pt x="1483127" y="626411"/>
                  </a:lnTo>
                  <a:lnTo>
                    <a:pt x="1501984" y="701032"/>
                  </a:lnTo>
                  <a:lnTo>
                    <a:pt x="1656097" y="734067"/>
                  </a:lnTo>
                  <a:lnTo>
                    <a:pt x="1656097" y="922032"/>
                  </a:lnTo>
                  <a:lnTo>
                    <a:pt x="1511749" y="952973"/>
                  </a:lnTo>
                  <a:lnTo>
                    <a:pt x="1506114" y="989892"/>
                  </a:lnTo>
                  <a:cubicBezTo>
                    <a:pt x="1502081" y="1009604"/>
                    <a:pt x="1497209" y="1029011"/>
                    <a:pt x="1491538" y="1048074"/>
                  </a:cubicBezTo>
                  <a:lnTo>
                    <a:pt x="1485827" y="1064617"/>
                  </a:lnTo>
                  <a:lnTo>
                    <a:pt x="1592152" y="1160683"/>
                  </a:lnTo>
                  <a:lnTo>
                    <a:pt x="1498169" y="1323465"/>
                  </a:lnTo>
                  <a:lnTo>
                    <a:pt x="1367507" y="1281258"/>
                  </a:lnTo>
                  <a:lnTo>
                    <a:pt x="1351398" y="1303350"/>
                  </a:lnTo>
                  <a:cubicBezTo>
                    <a:pt x="1335535" y="1321664"/>
                    <a:pt x="1318727" y="1339136"/>
                    <a:pt x="1301049" y="1355691"/>
                  </a:cubicBezTo>
                  <a:lnTo>
                    <a:pt x="1282493" y="1371332"/>
                  </a:lnTo>
                  <a:lnTo>
                    <a:pt x="1323465" y="1498169"/>
                  </a:lnTo>
                  <a:lnTo>
                    <a:pt x="1160682" y="1592152"/>
                  </a:lnTo>
                  <a:lnTo>
                    <a:pt x="1074277" y="1496521"/>
                  </a:lnTo>
                  <a:lnTo>
                    <a:pt x="1052042" y="1505484"/>
                  </a:lnTo>
                  <a:lnTo>
                    <a:pt x="948719" y="1531593"/>
                  </a:lnTo>
                  <a:lnTo>
                    <a:pt x="922032" y="1656098"/>
                  </a:lnTo>
                  <a:lnTo>
                    <a:pt x="734066" y="1656098"/>
                  </a:lnTo>
                  <a:lnTo>
                    <a:pt x="707323" y="1531333"/>
                  </a:lnTo>
                  <a:lnTo>
                    <a:pt x="688561" y="1528470"/>
                  </a:lnTo>
                  <a:lnTo>
                    <a:pt x="581645" y="1496716"/>
                  </a:lnTo>
                  <a:lnTo>
                    <a:pt x="495416" y="1592152"/>
                  </a:lnTo>
                  <a:lnTo>
                    <a:pt x="332634" y="1498169"/>
                  </a:lnTo>
                  <a:lnTo>
                    <a:pt x="373389" y="1372000"/>
                  </a:lnTo>
                  <a:lnTo>
                    <a:pt x="293970" y="1290661"/>
                  </a:lnTo>
                  <a:lnTo>
                    <a:pt x="287662" y="1281558"/>
                  </a:lnTo>
                  <a:lnTo>
                    <a:pt x="157930" y="1323465"/>
                  </a:lnTo>
                  <a:lnTo>
                    <a:pt x="63947" y="1160683"/>
                  </a:lnTo>
                  <a:lnTo>
                    <a:pt x="170348" y="1064548"/>
                  </a:lnTo>
                  <a:lnTo>
                    <a:pt x="159896" y="1031651"/>
                  </a:lnTo>
                  <a:lnTo>
                    <a:pt x="144063" y="952912"/>
                  </a:lnTo>
                  <a:lnTo>
                    <a:pt x="0" y="922032"/>
                  </a:lnTo>
                  <a:lnTo>
                    <a:pt x="0" y="734067"/>
                  </a:lnTo>
                  <a:lnTo>
                    <a:pt x="152682" y="701339"/>
                  </a:lnTo>
                  <a:lnTo>
                    <a:pt x="159896" y="669158"/>
                  </a:lnTo>
                  <a:lnTo>
                    <a:pt x="182923" y="602913"/>
                  </a:lnTo>
                  <a:lnTo>
                    <a:pt x="63947" y="495417"/>
                  </a:lnTo>
                  <a:lnTo>
                    <a:pt x="157930" y="332634"/>
                  </a:lnTo>
                  <a:lnTo>
                    <a:pt x="318389" y="384465"/>
                  </a:lnTo>
                  <a:lnTo>
                    <a:pt x="353537" y="346539"/>
                  </a:lnTo>
                  <a:lnTo>
                    <a:pt x="385166" y="320558"/>
                  </a:lnTo>
                  <a:lnTo>
                    <a:pt x="332634" y="157929"/>
                  </a:lnTo>
                  <a:lnTo>
                    <a:pt x="495416" y="63947"/>
                  </a:lnTo>
                  <a:lnTo>
                    <a:pt x="612546" y="193585"/>
                  </a:lnTo>
                  <a:lnTo>
                    <a:pt x="688561" y="172338"/>
                  </a:lnTo>
                  <a:lnTo>
                    <a:pt x="697415" y="170987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>
              <a:outerShdw blurRad="1905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2027436" y="3484049"/>
              <a:ext cx="965208" cy="965208"/>
            </a:xfrm>
            <a:prstGeom prst="ellipse">
              <a:avLst/>
            </a:prstGeom>
            <a:solidFill>
              <a:srgbClr val="F1F1F3"/>
            </a:solidFill>
            <a:ln w="22225">
              <a:gradFill flip="none" rotWithShape="1">
                <a:gsLst>
                  <a:gs pos="0">
                    <a:srgbClr val="CDCDC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534651" y="3283048"/>
            <a:ext cx="335400" cy="428933"/>
            <a:chOff x="1605186" y="572440"/>
            <a:chExt cx="563562" cy="720725"/>
          </a:xfrm>
          <a:solidFill>
            <a:srgbClr val="18478F"/>
          </a:solidFill>
        </p:grpSpPr>
        <p:sp>
          <p:nvSpPr>
            <p:cNvPr id="67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0" name="Freeform 223"/>
          <p:cNvSpPr/>
          <p:nvPr/>
        </p:nvSpPr>
        <p:spPr bwMode="auto">
          <a:xfrm>
            <a:off x="6538214" y="5880066"/>
            <a:ext cx="423310" cy="343313"/>
          </a:xfrm>
          <a:custGeom>
            <a:avLst/>
            <a:gdLst>
              <a:gd name="T0" fmla="*/ 107 w 107"/>
              <a:gd name="T1" fmla="*/ 10 h 87"/>
              <a:gd name="T2" fmla="*/ 95 w 107"/>
              <a:gd name="T3" fmla="*/ 13 h 87"/>
              <a:gd name="T4" fmla="*/ 104 w 107"/>
              <a:gd name="T5" fmla="*/ 1 h 87"/>
              <a:gd name="T6" fmla="*/ 90 w 107"/>
              <a:gd name="T7" fmla="*/ 7 h 87"/>
              <a:gd name="T8" fmla="*/ 74 w 107"/>
              <a:gd name="T9" fmla="*/ 0 h 87"/>
              <a:gd name="T10" fmla="*/ 52 w 107"/>
              <a:gd name="T11" fmla="*/ 22 h 87"/>
              <a:gd name="T12" fmla="*/ 53 w 107"/>
              <a:gd name="T13" fmla="*/ 27 h 87"/>
              <a:gd name="T14" fmla="*/ 7 w 107"/>
              <a:gd name="T15" fmla="*/ 4 h 87"/>
              <a:gd name="T16" fmla="*/ 4 w 107"/>
              <a:gd name="T17" fmla="*/ 15 h 87"/>
              <a:gd name="T18" fmla="*/ 14 w 107"/>
              <a:gd name="T19" fmla="*/ 33 h 87"/>
              <a:gd name="T20" fmla="*/ 4 w 107"/>
              <a:gd name="T21" fmla="*/ 30 h 87"/>
              <a:gd name="T22" fmla="*/ 4 w 107"/>
              <a:gd name="T23" fmla="*/ 31 h 87"/>
              <a:gd name="T24" fmla="*/ 22 w 107"/>
              <a:gd name="T25" fmla="*/ 52 h 87"/>
              <a:gd name="T26" fmla="*/ 16 w 107"/>
              <a:gd name="T27" fmla="*/ 53 h 87"/>
              <a:gd name="T28" fmla="*/ 12 w 107"/>
              <a:gd name="T29" fmla="*/ 53 h 87"/>
              <a:gd name="T30" fmla="*/ 32 w 107"/>
              <a:gd name="T31" fmla="*/ 68 h 87"/>
              <a:gd name="T32" fmla="*/ 5 w 107"/>
              <a:gd name="T33" fmla="*/ 77 h 87"/>
              <a:gd name="T34" fmla="*/ 0 w 107"/>
              <a:gd name="T35" fmla="*/ 77 h 87"/>
              <a:gd name="T36" fmla="*/ 33 w 107"/>
              <a:gd name="T37" fmla="*/ 87 h 87"/>
              <a:gd name="T38" fmla="*/ 96 w 107"/>
              <a:gd name="T39" fmla="*/ 24 h 87"/>
              <a:gd name="T40" fmla="*/ 96 w 107"/>
              <a:gd name="T41" fmla="*/ 21 h 87"/>
              <a:gd name="T42" fmla="*/ 107 w 107"/>
              <a:gd name="T43" fmla="*/ 1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" h="87">
                <a:moveTo>
                  <a:pt x="107" y="10"/>
                </a:moveTo>
                <a:cubicBezTo>
                  <a:pt x="103" y="12"/>
                  <a:pt x="99" y="13"/>
                  <a:pt x="95" y="13"/>
                </a:cubicBezTo>
                <a:cubicBezTo>
                  <a:pt x="99" y="11"/>
                  <a:pt x="103" y="6"/>
                  <a:pt x="104" y="1"/>
                </a:cubicBezTo>
                <a:cubicBezTo>
                  <a:pt x="100" y="4"/>
                  <a:pt x="95" y="6"/>
                  <a:pt x="90" y="7"/>
                </a:cubicBezTo>
                <a:cubicBezTo>
                  <a:pt x="86" y="2"/>
                  <a:pt x="80" y="0"/>
                  <a:pt x="74" y="0"/>
                </a:cubicBezTo>
                <a:cubicBezTo>
                  <a:pt x="62" y="0"/>
                  <a:pt x="52" y="9"/>
                  <a:pt x="52" y="22"/>
                </a:cubicBezTo>
                <a:cubicBezTo>
                  <a:pt x="52" y="23"/>
                  <a:pt x="52" y="25"/>
                  <a:pt x="53" y="27"/>
                </a:cubicBezTo>
                <a:cubicBezTo>
                  <a:pt x="34" y="26"/>
                  <a:pt x="18" y="17"/>
                  <a:pt x="7" y="4"/>
                </a:cubicBezTo>
                <a:cubicBezTo>
                  <a:pt x="5" y="7"/>
                  <a:pt x="4" y="11"/>
                  <a:pt x="4" y="15"/>
                </a:cubicBezTo>
                <a:cubicBezTo>
                  <a:pt x="4" y="22"/>
                  <a:pt x="8" y="29"/>
                  <a:pt x="14" y="33"/>
                </a:cubicBezTo>
                <a:cubicBezTo>
                  <a:pt x="10" y="33"/>
                  <a:pt x="7" y="32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41"/>
                  <a:pt x="12" y="50"/>
                  <a:pt x="22" y="52"/>
                </a:cubicBezTo>
                <a:cubicBezTo>
                  <a:pt x="20" y="53"/>
                  <a:pt x="18" y="53"/>
                  <a:pt x="16" y="53"/>
                </a:cubicBezTo>
                <a:cubicBezTo>
                  <a:pt x="14" y="53"/>
                  <a:pt x="13" y="53"/>
                  <a:pt x="12" y="53"/>
                </a:cubicBezTo>
                <a:cubicBezTo>
                  <a:pt x="15" y="61"/>
                  <a:pt x="23" y="68"/>
                  <a:pt x="32" y="68"/>
                </a:cubicBezTo>
                <a:cubicBezTo>
                  <a:pt x="25" y="74"/>
                  <a:pt x="15" y="77"/>
                  <a:pt x="5" y="77"/>
                </a:cubicBezTo>
                <a:cubicBezTo>
                  <a:pt x="3" y="77"/>
                  <a:pt x="1" y="77"/>
                  <a:pt x="0" y="77"/>
                </a:cubicBezTo>
                <a:cubicBezTo>
                  <a:pt x="9" y="83"/>
                  <a:pt x="21" y="87"/>
                  <a:pt x="33" y="87"/>
                </a:cubicBezTo>
                <a:cubicBezTo>
                  <a:pt x="74" y="87"/>
                  <a:pt x="96" y="53"/>
                  <a:pt x="96" y="24"/>
                </a:cubicBezTo>
                <a:cubicBezTo>
                  <a:pt x="96" y="23"/>
                  <a:pt x="96" y="22"/>
                  <a:pt x="96" y="21"/>
                </a:cubicBezTo>
                <a:cubicBezTo>
                  <a:pt x="101" y="18"/>
                  <a:pt x="104" y="14"/>
                  <a:pt x="107" y="10"/>
                </a:cubicBezTo>
                <a:close/>
              </a:path>
            </a:pathLst>
          </a:custGeom>
          <a:solidFill>
            <a:srgbClr val="18478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3798257" y="4115237"/>
            <a:ext cx="393029" cy="391140"/>
            <a:chOff x="-136302" y="1682102"/>
            <a:chExt cx="660401" cy="657225"/>
          </a:xfrm>
          <a:solidFill>
            <a:srgbClr val="18478F"/>
          </a:solidFill>
        </p:grpSpPr>
        <p:sp>
          <p:nvSpPr>
            <p:cNvPr id="72" name="Freeform 36"/>
            <p:cNvSpPr/>
            <p:nvPr/>
          </p:nvSpPr>
          <p:spPr bwMode="auto">
            <a:xfrm>
              <a:off x="214536" y="1682102"/>
              <a:ext cx="309563" cy="309563"/>
            </a:xfrm>
            <a:custGeom>
              <a:avLst/>
              <a:gdLst>
                <a:gd name="T0" fmla="*/ 0 w 138"/>
                <a:gd name="T1" fmla="*/ 0 h 138"/>
                <a:gd name="T2" fmla="*/ 0 w 138"/>
                <a:gd name="T3" fmla="*/ 138 h 138"/>
                <a:gd name="T4" fmla="*/ 138 w 138"/>
                <a:gd name="T5" fmla="*/ 138 h 138"/>
                <a:gd name="T6" fmla="*/ 0 w 138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38">
                  <a:moveTo>
                    <a:pt x="0" y="0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138" y="138"/>
                    <a:pt x="138" y="138"/>
                    <a:pt x="138" y="138"/>
                  </a:cubicBezTo>
                  <a:cubicBezTo>
                    <a:pt x="134" y="63"/>
                    <a:pt x="74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37"/>
            <p:cNvSpPr/>
            <p:nvPr/>
          </p:nvSpPr>
          <p:spPr bwMode="auto">
            <a:xfrm>
              <a:off x="-136302" y="1682102"/>
              <a:ext cx="660400" cy="657225"/>
            </a:xfrm>
            <a:custGeom>
              <a:avLst/>
              <a:gdLst>
                <a:gd name="T0" fmla="*/ 139 w 294"/>
                <a:gd name="T1" fmla="*/ 154 h 293"/>
                <a:gd name="T2" fmla="*/ 139 w 294"/>
                <a:gd name="T3" fmla="*/ 0 h 293"/>
                <a:gd name="T4" fmla="*/ 0 w 294"/>
                <a:gd name="T5" fmla="*/ 146 h 293"/>
                <a:gd name="T6" fmla="*/ 147 w 294"/>
                <a:gd name="T7" fmla="*/ 293 h 293"/>
                <a:gd name="T8" fmla="*/ 294 w 294"/>
                <a:gd name="T9" fmla="*/ 154 h 293"/>
                <a:gd name="T10" fmla="*/ 139 w 294"/>
                <a:gd name="T11" fmla="*/ 15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293">
                  <a:moveTo>
                    <a:pt x="139" y="154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1" y="4"/>
                    <a:pt x="0" y="68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26" y="293"/>
                    <a:pt x="289" y="232"/>
                    <a:pt x="294" y="154"/>
                  </a:cubicBezTo>
                  <a:lnTo>
                    <a:pt x="13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717966" y="1578435"/>
            <a:ext cx="392524" cy="377486"/>
            <a:chOff x="9791183" y="5224434"/>
            <a:chExt cx="645684" cy="620945"/>
          </a:xfrm>
          <a:solidFill>
            <a:srgbClr val="18478F"/>
          </a:solidFill>
        </p:grpSpPr>
        <p:sp>
          <p:nvSpPr>
            <p:cNvPr id="75" name="Oval 131"/>
            <p:cNvSpPr>
              <a:spLocks noChangeArrowheads="1"/>
            </p:cNvSpPr>
            <p:nvPr/>
          </p:nvSpPr>
          <p:spPr bwMode="auto">
            <a:xfrm>
              <a:off x="9968746" y="5224434"/>
              <a:ext cx="290558" cy="294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134"/>
            <p:cNvSpPr/>
            <p:nvPr/>
          </p:nvSpPr>
          <p:spPr bwMode="auto">
            <a:xfrm>
              <a:off x="9791183" y="5564604"/>
              <a:ext cx="645684" cy="280775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7" name="矩形 76"/>
          <p:cNvSpPr/>
          <p:nvPr/>
        </p:nvSpPr>
        <p:spPr>
          <a:xfrm>
            <a:off x="5638687" y="3431717"/>
            <a:ext cx="695851" cy="37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2000" dirty="0">
              <a:solidFill>
                <a:prstClr val="white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116001" y="3401668"/>
            <a:ext cx="971486" cy="37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000" dirty="0">
              <a:solidFill>
                <a:prstClr val="white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110058" y="3971631"/>
            <a:ext cx="971486" cy="37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000" dirty="0">
              <a:solidFill>
                <a:prstClr val="white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504999" y="3997423"/>
            <a:ext cx="971486" cy="37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2000" dirty="0">
              <a:solidFill>
                <a:prstClr val="white"/>
              </a:solidFill>
              <a:latin typeface="Open Sans" panose="020B0606030504020204" pitchFamily="34" charset="0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82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2660650" y="1955800"/>
            <a:ext cx="23380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软件完全免费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578735" y="4603056"/>
            <a:ext cx="335007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界面美观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1209314" y="4952306"/>
            <a:ext cx="3459514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开放评论</a:t>
            </a:r>
            <a:endParaRPr lang="zh-CN" altLang="en-US" sz="24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35480" y="393700"/>
            <a:ext cx="24187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吸引力和可用性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6854" y="399268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13" name="Rectangle 8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SpPr/>
          <p:nvPr/>
        </p:nvSpPr>
        <p:spPr>
          <a:xfrm>
            <a:off x="7658735" y="1784985"/>
            <a:ext cx="2338070" cy="82994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多人共享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9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70" grpId="0" animBg="1"/>
      <p:bldP spid="77" grpId="0"/>
      <p:bldP spid="78" grpId="0"/>
      <p:bldP spid="79" grpId="0"/>
      <p:bldP spid="80" grpId="0"/>
      <p:bldP spid="82" grpId="0"/>
      <p:bldP spid="83" grpId="0"/>
      <p:bldP spid="84" grpId="0"/>
      <p:bldP spid="8" grpId="0" bldLvl="0" animBg="1"/>
      <p:bldP spid="8" grpId="1" bldLvl="0" animBg="1"/>
      <p:bldP spid="9" grpId="0" bldLvl="0" animBg="1"/>
      <p:bldP spid="9" grpId="1" bldLvl="0" animBg="1"/>
      <p:bldP spid="11" grpId="0" bldLvl="0" animBg="1"/>
      <p:bldP spid="11" grpId="1" bldLvl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044122" y="1492774"/>
            <a:ext cx="688368" cy="688368"/>
            <a:chOff x="7242071" y="1820434"/>
            <a:chExt cx="688368" cy="688368"/>
          </a:xfrm>
        </p:grpSpPr>
        <p:sp>
          <p:nvSpPr>
            <p:cNvPr id="19" name="椭圆 18"/>
            <p:cNvSpPr/>
            <p:nvPr/>
          </p:nvSpPr>
          <p:spPr>
            <a:xfrm>
              <a:off x="7242071" y="1820434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286625" y="1866019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组合 20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044122" y="3249711"/>
            <a:ext cx="688368" cy="688368"/>
            <a:chOff x="7242071" y="3488471"/>
            <a:chExt cx="688368" cy="688368"/>
          </a:xfrm>
        </p:grpSpPr>
        <p:sp>
          <p:nvSpPr>
            <p:cNvPr id="22" name="椭圆 21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8" name="组合 2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007292" y="4915401"/>
            <a:ext cx="688368" cy="688368"/>
            <a:chOff x="7242071" y="5103361"/>
            <a:chExt cx="688368" cy="688368"/>
          </a:xfrm>
        </p:grpSpPr>
        <p:sp>
          <p:nvSpPr>
            <p:cNvPr id="29" name="椭圆 28"/>
            <p:cNvSpPr/>
            <p:nvPr/>
          </p:nvSpPr>
          <p:spPr>
            <a:xfrm>
              <a:off x="7242071" y="510336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7286625" y="514894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2955925" y="1581785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  <a:hlinkClick r:id="rId2" action="ppaction://hlinksldjump"/>
              </a:rPr>
              <a:t>登录与注册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grpSp>
        <p:nvGrpSpPr>
          <p:cNvPr id="40" name="组合 39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180477" y="5076346"/>
            <a:ext cx="367805" cy="366477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41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4" name="组合 43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212441" y="1655611"/>
            <a:ext cx="369488" cy="372593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45" name="Freeform 78"/>
            <p:cNvSpPr/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8" name="组合 4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2158694" y="3377437"/>
            <a:ext cx="425378" cy="404678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49" name="Freeform 81"/>
            <p:cNvSpPr/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83"/>
            <p:cNvSpPr/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84"/>
            <p:cNvSpPr/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" name="矩形 52"/>
          <p:cNvSpPr/>
          <p:nvPr/>
        </p:nvSpPr>
        <p:spPr>
          <a:xfrm rot="13500000">
            <a:off x="1338014" y="553189"/>
            <a:ext cx="291422" cy="291423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 rot="13500000">
            <a:off x="1591471" y="587059"/>
            <a:ext cx="223681" cy="223682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935480" y="393700"/>
            <a:ext cx="241871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吸引力和可用性</a:t>
            </a:r>
            <a:endParaRPr lang="en-US" altLang="zh-CN" sz="24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圆角矩形 57"/>
          <p:cNvSpPr/>
          <p:nvPr/>
        </p:nvSpPr>
        <p:spPr>
          <a:xfrm rot="2700000">
            <a:off x="451479" y="347642"/>
            <a:ext cx="702516" cy="702516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86854" y="399268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3200" dirty="0">
              <a:solidFill>
                <a:srgbClr val="18478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55925" y="3295015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  <a:hlinkClick r:id="rId3" action="ppaction://hlinksldjump"/>
              </a:rPr>
              <a:t>首页功能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55925" y="4961255"/>
            <a:ext cx="291655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  <a:hlinkClick r:id="rId4" action="ppaction://hlinksldjump"/>
              </a:rPr>
              <a:t>点赞与评论收藏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grpSp>
        <p:nvGrpSpPr>
          <p:cNvPr id="6" name="组合 5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416222" y="1504839"/>
            <a:ext cx="688368" cy="688368"/>
            <a:chOff x="7242071" y="1820434"/>
            <a:chExt cx="688368" cy="688368"/>
          </a:xfrm>
        </p:grpSpPr>
        <p:sp>
          <p:nvSpPr>
            <p:cNvPr id="7" name="椭圆 6"/>
            <p:cNvSpPr/>
            <p:nvPr/>
          </p:nvSpPr>
          <p:spPr>
            <a:xfrm>
              <a:off x="7242071" y="1820434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7286625" y="1866019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9" name="组合 8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416222" y="3249711"/>
            <a:ext cx="688368" cy="688368"/>
            <a:chOff x="7242071" y="3488471"/>
            <a:chExt cx="688368" cy="688368"/>
          </a:xfrm>
        </p:grpSpPr>
        <p:sp>
          <p:nvSpPr>
            <p:cNvPr id="10" name="椭圆 9"/>
            <p:cNvSpPr/>
            <p:nvPr/>
          </p:nvSpPr>
          <p:spPr>
            <a:xfrm>
              <a:off x="7242071" y="348847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286625" y="353405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12" name="组合 11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379392" y="4927466"/>
            <a:ext cx="688368" cy="688368"/>
            <a:chOff x="7242071" y="5103361"/>
            <a:chExt cx="688368" cy="688368"/>
          </a:xfrm>
        </p:grpSpPr>
        <p:sp>
          <p:nvSpPr>
            <p:cNvPr id="15" name="椭圆 14"/>
            <p:cNvSpPr/>
            <p:nvPr/>
          </p:nvSpPr>
          <p:spPr>
            <a:xfrm>
              <a:off x="7242071" y="5103361"/>
              <a:ext cx="688368" cy="68836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>
                    <a:lumMod val="95000"/>
                  </a:schemeClr>
                </a:gs>
              </a:gsLst>
              <a:lin ang="150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1"/>
              </a:gradFill>
            </a:ln>
            <a:effectLst>
              <a:outerShdw blurRad="63500" sx="103000" sy="103000" algn="c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286625" y="5148946"/>
              <a:ext cx="608738" cy="608738"/>
            </a:xfrm>
            <a:prstGeom prst="ellipse">
              <a:avLst/>
            </a:prstGeom>
            <a:solidFill>
              <a:srgbClr val="18478F"/>
            </a:solidFill>
            <a:ln w="28575"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8328025" y="1593850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  <a:hlinkClick r:id="rId5" action="ppaction://hlinksldjump"/>
              </a:rPr>
              <a:t>搜索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grpSp>
        <p:nvGrpSpPr>
          <p:cNvPr id="18" name="组合 17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552577" y="5088411"/>
            <a:ext cx="367805" cy="366477"/>
            <a:chOff x="5287964" y="2994026"/>
            <a:chExt cx="879475" cy="876300"/>
          </a:xfrm>
          <a:solidFill>
            <a:schemeClr val="bg1"/>
          </a:solidFill>
        </p:grpSpPr>
        <p:sp>
          <p:nvSpPr>
            <p:cNvPr id="24" name="Freeform 75"/>
            <p:cNvSpPr>
              <a:spLocks noEditPoints="1"/>
            </p:cNvSpPr>
            <p:nvPr/>
          </p:nvSpPr>
          <p:spPr bwMode="auto">
            <a:xfrm>
              <a:off x="5287964" y="3076576"/>
              <a:ext cx="796925" cy="793750"/>
            </a:xfrm>
            <a:custGeom>
              <a:avLst/>
              <a:gdLst>
                <a:gd name="T0" fmla="*/ 105 w 211"/>
                <a:gd name="T1" fmla="*/ 211 h 211"/>
                <a:gd name="T2" fmla="*/ 211 w 211"/>
                <a:gd name="T3" fmla="*/ 106 h 211"/>
                <a:gd name="T4" fmla="*/ 198 w 211"/>
                <a:gd name="T5" fmla="*/ 56 h 211"/>
                <a:gd name="T6" fmla="*/ 196 w 211"/>
                <a:gd name="T7" fmla="*/ 56 h 211"/>
                <a:gd name="T8" fmla="*/ 194 w 211"/>
                <a:gd name="T9" fmla="*/ 56 h 211"/>
                <a:gd name="T10" fmla="*/ 181 w 211"/>
                <a:gd name="T11" fmla="*/ 55 h 211"/>
                <a:gd name="T12" fmla="*/ 171 w 211"/>
                <a:gd name="T13" fmla="*/ 65 h 211"/>
                <a:gd name="T14" fmla="*/ 183 w 211"/>
                <a:gd name="T15" fmla="*/ 106 h 211"/>
                <a:gd name="T16" fmla="*/ 105 w 211"/>
                <a:gd name="T17" fmla="*/ 183 h 211"/>
                <a:gd name="T18" fmla="*/ 28 w 211"/>
                <a:gd name="T19" fmla="*/ 106 h 211"/>
                <a:gd name="T20" fmla="*/ 105 w 211"/>
                <a:gd name="T21" fmla="*/ 28 h 211"/>
                <a:gd name="T22" fmla="*/ 146 w 211"/>
                <a:gd name="T23" fmla="*/ 40 h 211"/>
                <a:gd name="T24" fmla="*/ 155 w 211"/>
                <a:gd name="T25" fmla="*/ 31 h 211"/>
                <a:gd name="T26" fmla="*/ 154 w 211"/>
                <a:gd name="T27" fmla="*/ 16 h 211"/>
                <a:gd name="T28" fmla="*/ 154 w 211"/>
                <a:gd name="T29" fmla="*/ 12 h 211"/>
                <a:gd name="T30" fmla="*/ 105 w 211"/>
                <a:gd name="T31" fmla="*/ 0 h 211"/>
                <a:gd name="T32" fmla="*/ 0 w 211"/>
                <a:gd name="T33" fmla="*/ 106 h 211"/>
                <a:gd name="T34" fmla="*/ 105 w 211"/>
                <a:gd name="T35" fmla="*/ 211 h 211"/>
                <a:gd name="T36" fmla="*/ 105 w 211"/>
                <a:gd name="T37" fmla="*/ 211 h 211"/>
                <a:gd name="T38" fmla="*/ 105 w 211"/>
                <a:gd name="T3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1" h="211">
                  <a:moveTo>
                    <a:pt x="105" y="211"/>
                  </a:moveTo>
                  <a:cubicBezTo>
                    <a:pt x="164" y="211"/>
                    <a:pt x="211" y="164"/>
                    <a:pt x="211" y="106"/>
                  </a:cubicBezTo>
                  <a:cubicBezTo>
                    <a:pt x="211" y="88"/>
                    <a:pt x="206" y="71"/>
                    <a:pt x="198" y="56"/>
                  </a:cubicBezTo>
                  <a:cubicBezTo>
                    <a:pt x="198" y="56"/>
                    <a:pt x="197" y="56"/>
                    <a:pt x="196" y="56"/>
                  </a:cubicBezTo>
                  <a:cubicBezTo>
                    <a:pt x="195" y="56"/>
                    <a:pt x="195" y="56"/>
                    <a:pt x="194" y="56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9" y="77"/>
                    <a:pt x="183" y="91"/>
                    <a:pt x="183" y="106"/>
                  </a:cubicBezTo>
                  <a:cubicBezTo>
                    <a:pt x="183" y="149"/>
                    <a:pt x="148" y="183"/>
                    <a:pt x="105" y="183"/>
                  </a:cubicBezTo>
                  <a:cubicBezTo>
                    <a:pt x="62" y="183"/>
                    <a:pt x="28" y="149"/>
                    <a:pt x="28" y="106"/>
                  </a:cubicBezTo>
                  <a:cubicBezTo>
                    <a:pt x="28" y="63"/>
                    <a:pt x="62" y="28"/>
                    <a:pt x="105" y="28"/>
                  </a:cubicBezTo>
                  <a:cubicBezTo>
                    <a:pt x="120" y="28"/>
                    <a:pt x="134" y="32"/>
                    <a:pt x="146" y="40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3"/>
                    <a:pt x="154" y="12"/>
                  </a:cubicBezTo>
                  <a:cubicBezTo>
                    <a:pt x="139" y="5"/>
                    <a:pt x="123" y="0"/>
                    <a:pt x="105" y="0"/>
                  </a:cubicBez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1"/>
                    <a:pt x="105" y="211"/>
                  </a:cubicBezTo>
                  <a:close/>
                  <a:moveTo>
                    <a:pt x="105" y="211"/>
                  </a:moveTo>
                  <a:cubicBezTo>
                    <a:pt x="105" y="211"/>
                    <a:pt x="105" y="211"/>
                    <a:pt x="105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5" name="Freeform 76"/>
            <p:cNvSpPr>
              <a:spLocks noEditPoints="1"/>
            </p:cNvSpPr>
            <p:nvPr/>
          </p:nvSpPr>
          <p:spPr bwMode="auto">
            <a:xfrm>
              <a:off x="5487989" y="3279776"/>
              <a:ext cx="392113" cy="392113"/>
            </a:xfrm>
            <a:custGeom>
              <a:avLst/>
              <a:gdLst>
                <a:gd name="T0" fmla="*/ 52 w 104"/>
                <a:gd name="T1" fmla="*/ 25 h 104"/>
                <a:gd name="T2" fmla="*/ 54 w 104"/>
                <a:gd name="T3" fmla="*/ 25 h 104"/>
                <a:gd name="T4" fmla="*/ 74 w 104"/>
                <a:gd name="T5" fmla="*/ 5 h 104"/>
                <a:gd name="T6" fmla="*/ 74 w 104"/>
                <a:gd name="T7" fmla="*/ 5 h 104"/>
                <a:gd name="T8" fmla="*/ 52 w 104"/>
                <a:gd name="T9" fmla="*/ 0 h 104"/>
                <a:gd name="T10" fmla="*/ 0 w 104"/>
                <a:gd name="T11" fmla="*/ 52 h 104"/>
                <a:gd name="T12" fmla="*/ 52 w 104"/>
                <a:gd name="T13" fmla="*/ 104 h 104"/>
                <a:gd name="T14" fmla="*/ 104 w 104"/>
                <a:gd name="T15" fmla="*/ 52 h 104"/>
                <a:gd name="T16" fmla="*/ 99 w 104"/>
                <a:gd name="T17" fmla="*/ 30 h 104"/>
                <a:gd name="T18" fmla="*/ 99 w 104"/>
                <a:gd name="T19" fmla="*/ 30 h 104"/>
                <a:gd name="T20" fmla="*/ 79 w 104"/>
                <a:gd name="T21" fmla="*/ 50 h 104"/>
                <a:gd name="T22" fmla="*/ 79 w 104"/>
                <a:gd name="T23" fmla="*/ 52 h 104"/>
                <a:gd name="T24" fmla="*/ 52 w 104"/>
                <a:gd name="T25" fmla="*/ 79 h 104"/>
                <a:gd name="T26" fmla="*/ 25 w 104"/>
                <a:gd name="T27" fmla="*/ 52 h 104"/>
                <a:gd name="T28" fmla="*/ 52 w 104"/>
                <a:gd name="T29" fmla="*/ 25 h 104"/>
                <a:gd name="T30" fmla="*/ 52 w 104"/>
                <a:gd name="T31" fmla="*/ 25 h 104"/>
                <a:gd name="T32" fmla="*/ 52 w 104"/>
                <a:gd name="T33" fmla="*/ 2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4">
                  <a:moveTo>
                    <a:pt x="52" y="25"/>
                  </a:moveTo>
                  <a:cubicBezTo>
                    <a:pt x="53" y="25"/>
                    <a:pt x="54" y="25"/>
                    <a:pt x="54" y="2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8" y="2"/>
                    <a:pt x="60" y="0"/>
                    <a:pt x="52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81"/>
                    <a:pt x="24" y="104"/>
                    <a:pt x="52" y="104"/>
                  </a:cubicBezTo>
                  <a:cubicBezTo>
                    <a:pt x="81" y="104"/>
                    <a:pt x="104" y="81"/>
                    <a:pt x="104" y="52"/>
                  </a:cubicBezTo>
                  <a:cubicBezTo>
                    <a:pt x="104" y="44"/>
                    <a:pt x="102" y="37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0"/>
                    <a:pt x="79" y="51"/>
                    <a:pt x="79" y="52"/>
                  </a:cubicBezTo>
                  <a:cubicBezTo>
                    <a:pt x="79" y="67"/>
                    <a:pt x="67" y="79"/>
                    <a:pt x="52" y="79"/>
                  </a:cubicBezTo>
                  <a:cubicBezTo>
                    <a:pt x="37" y="79"/>
                    <a:pt x="25" y="67"/>
                    <a:pt x="25" y="52"/>
                  </a:cubicBezTo>
                  <a:cubicBezTo>
                    <a:pt x="25" y="37"/>
                    <a:pt x="37" y="25"/>
                    <a:pt x="52" y="25"/>
                  </a:cubicBezTo>
                  <a:close/>
                  <a:moveTo>
                    <a:pt x="52" y="25"/>
                  </a:moveTo>
                  <a:cubicBezTo>
                    <a:pt x="52" y="25"/>
                    <a:pt x="52" y="25"/>
                    <a:pt x="5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26" name="Freeform 77"/>
            <p:cNvSpPr>
              <a:spLocks noEditPoints="1"/>
            </p:cNvSpPr>
            <p:nvPr/>
          </p:nvSpPr>
          <p:spPr bwMode="auto">
            <a:xfrm>
              <a:off x="5722939" y="2994026"/>
              <a:ext cx="444500" cy="441325"/>
            </a:xfrm>
            <a:custGeom>
              <a:avLst/>
              <a:gdLst>
                <a:gd name="T0" fmla="*/ 99 w 118"/>
                <a:gd name="T1" fmla="*/ 32 h 117"/>
                <a:gd name="T2" fmla="*/ 105 w 118"/>
                <a:gd name="T3" fmla="*/ 26 h 117"/>
                <a:gd name="T4" fmla="*/ 105 w 118"/>
                <a:gd name="T5" fmla="*/ 17 h 117"/>
                <a:gd name="T6" fmla="*/ 101 w 118"/>
                <a:gd name="T7" fmla="*/ 13 h 117"/>
                <a:gd name="T8" fmla="*/ 96 w 118"/>
                <a:gd name="T9" fmla="*/ 11 h 117"/>
                <a:gd name="T10" fmla="*/ 92 w 118"/>
                <a:gd name="T11" fmla="*/ 13 h 117"/>
                <a:gd name="T12" fmla="*/ 85 w 118"/>
                <a:gd name="T13" fmla="*/ 19 h 117"/>
                <a:gd name="T14" fmla="*/ 84 w 118"/>
                <a:gd name="T15" fmla="*/ 2 h 117"/>
                <a:gd name="T16" fmla="*/ 82 w 118"/>
                <a:gd name="T17" fmla="*/ 0 h 117"/>
                <a:gd name="T18" fmla="*/ 80 w 118"/>
                <a:gd name="T19" fmla="*/ 1 h 117"/>
                <a:gd name="T20" fmla="*/ 54 w 118"/>
                <a:gd name="T21" fmla="*/ 26 h 117"/>
                <a:gd name="T22" fmla="*/ 51 w 118"/>
                <a:gd name="T23" fmla="*/ 35 h 117"/>
                <a:gd name="T24" fmla="*/ 51 w 118"/>
                <a:gd name="T25" fmla="*/ 36 h 117"/>
                <a:gd name="T26" fmla="*/ 52 w 118"/>
                <a:gd name="T27" fmla="*/ 52 h 117"/>
                <a:gd name="T28" fmla="*/ 43 w 118"/>
                <a:gd name="T29" fmla="*/ 62 h 117"/>
                <a:gd name="T30" fmla="*/ 26 w 118"/>
                <a:gd name="T31" fmla="*/ 78 h 117"/>
                <a:gd name="T32" fmla="*/ 26 w 118"/>
                <a:gd name="T33" fmla="*/ 79 h 117"/>
                <a:gd name="T34" fmla="*/ 10 w 118"/>
                <a:gd name="T35" fmla="*/ 95 h 117"/>
                <a:gd name="T36" fmla="*/ 2 w 118"/>
                <a:gd name="T37" fmla="*/ 102 h 117"/>
                <a:gd name="T38" fmla="*/ 1 w 118"/>
                <a:gd name="T39" fmla="*/ 106 h 117"/>
                <a:gd name="T40" fmla="*/ 0 w 118"/>
                <a:gd name="T41" fmla="*/ 111 h 117"/>
                <a:gd name="T42" fmla="*/ 6 w 118"/>
                <a:gd name="T43" fmla="*/ 117 h 117"/>
                <a:gd name="T44" fmla="*/ 6 w 118"/>
                <a:gd name="T45" fmla="*/ 117 h 117"/>
                <a:gd name="T46" fmla="*/ 12 w 118"/>
                <a:gd name="T47" fmla="*/ 117 h 117"/>
                <a:gd name="T48" fmla="*/ 16 w 118"/>
                <a:gd name="T49" fmla="*/ 115 h 117"/>
                <a:gd name="T50" fmla="*/ 66 w 118"/>
                <a:gd name="T51" fmla="*/ 65 h 117"/>
                <a:gd name="T52" fmla="*/ 81 w 118"/>
                <a:gd name="T53" fmla="*/ 66 h 117"/>
                <a:gd name="T54" fmla="*/ 82 w 118"/>
                <a:gd name="T55" fmla="*/ 66 h 117"/>
                <a:gd name="T56" fmla="*/ 83 w 118"/>
                <a:gd name="T57" fmla="*/ 66 h 117"/>
                <a:gd name="T58" fmla="*/ 91 w 118"/>
                <a:gd name="T59" fmla="*/ 63 h 117"/>
                <a:gd name="T60" fmla="*/ 116 w 118"/>
                <a:gd name="T61" fmla="*/ 37 h 117"/>
                <a:gd name="T62" fmla="*/ 115 w 118"/>
                <a:gd name="T63" fmla="*/ 33 h 117"/>
                <a:gd name="T64" fmla="*/ 99 w 118"/>
                <a:gd name="T65" fmla="*/ 32 h 117"/>
                <a:gd name="T66" fmla="*/ 99 w 118"/>
                <a:gd name="T67" fmla="*/ 32 h 117"/>
                <a:gd name="T68" fmla="*/ 99 w 118"/>
                <a:gd name="T69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8" h="117">
                  <a:moveTo>
                    <a:pt x="99" y="32"/>
                  </a:moveTo>
                  <a:cubicBezTo>
                    <a:pt x="105" y="26"/>
                    <a:pt x="105" y="26"/>
                    <a:pt x="105" y="26"/>
                  </a:cubicBezTo>
                  <a:cubicBezTo>
                    <a:pt x="108" y="24"/>
                    <a:pt x="108" y="20"/>
                    <a:pt x="105" y="1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0" y="12"/>
                    <a:pt x="98" y="11"/>
                    <a:pt x="96" y="11"/>
                  </a:cubicBezTo>
                  <a:cubicBezTo>
                    <a:pt x="95" y="11"/>
                    <a:pt x="93" y="12"/>
                    <a:pt x="92" y="1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81" y="0"/>
                    <a:pt x="80" y="0"/>
                    <a:pt x="80" y="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2" y="29"/>
                    <a:pt x="51" y="32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3"/>
                    <a:pt x="1" y="104"/>
                    <a:pt x="1" y="106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5"/>
                    <a:pt x="3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4" y="117"/>
                    <a:pt x="15" y="116"/>
                    <a:pt x="16" y="1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2" y="66"/>
                    <a:pt x="82" y="66"/>
                    <a:pt x="83" y="66"/>
                  </a:cubicBezTo>
                  <a:cubicBezTo>
                    <a:pt x="86" y="66"/>
                    <a:pt x="89" y="65"/>
                    <a:pt x="91" y="63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8" y="36"/>
                    <a:pt x="117" y="33"/>
                    <a:pt x="115" y="33"/>
                  </a:cubicBezTo>
                  <a:lnTo>
                    <a:pt x="99" y="32"/>
                  </a:lnTo>
                  <a:close/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27" name="组合 26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584541" y="1667676"/>
            <a:ext cx="369488" cy="372593"/>
            <a:chOff x="5216526" y="1358901"/>
            <a:chExt cx="566738" cy="571500"/>
          </a:xfrm>
          <a:solidFill>
            <a:schemeClr val="bg1"/>
          </a:solidFill>
        </p:grpSpPr>
        <p:sp>
          <p:nvSpPr>
            <p:cNvPr id="60" name="Freeform 78"/>
            <p:cNvSpPr/>
            <p:nvPr/>
          </p:nvSpPr>
          <p:spPr bwMode="auto">
            <a:xfrm>
              <a:off x="5416551" y="1562101"/>
              <a:ext cx="366713" cy="368300"/>
            </a:xfrm>
            <a:custGeom>
              <a:avLst/>
              <a:gdLst>
                <a:gd name="T0" fmla="*/ 27 w 97"/>
                <a:gd name="T1" fmla="*/ 26 h 98"/>
                <a:gd name="T2" fmla="*/ 26 w 97"/>
                <a:gd name="T3" fmla="*/ 27 h 98"/>
                <a:gd name="T4" fmla="*/ 0 w 97"/>
                <a:gd name="T5" fmla="*/ 90 h 98"/>
                <a:gd name="T6" fmla="*/ 0 w 97"/>
                <a:gd name="T7" fmla="*/ 91 h 98"/>
                <a:gd name="T8" fmla="*/ 1 w 97"/>
                <a:gd name="T9" fmla="*/ 93 h 98"/>
                <a:gd name="T10" fmla="*/ 53 w 97"/>
                <a:gd name="T11" fmla="*/ 89 h 98"/>
                <a:gd name="T12" fmla="*/ 89 w 97"/>
                <a:gd name="T13" fmla="*/ 51 h 98"/>
                <a:gd name="T14" fmla="*/ 92 w 97"/>
                <a:gd name="T15" fmla="*/ 2 h 98"/>
                <a:gd name="T16" fmla="*/ 91 w 97"/>
                <a:gd name="T17" fmla="*/ 1 h 98"/>
                <a:gd name="T18" fmla="*/ 89 w 97"/>
                <a:gd name="T19" fmla="*/ 1 h 98"/>
                <a:gd name="T20" fmla="*/ 27 w 97"/>
                <a:gd name="T21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98">
                  <a:moveTo>
                    <a:pt x="27" y="26"/>
                  </a:moveTo>
                  <a:cubicBezTo>
                    <a:pt x="26" y="26"/>
                    <a:pt x="26" y="27"/>
                    <a:pt x="26" y="2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0" y="92"/>
                    <a:pt x="1" y="92"/>
                    <a:pt x="1" y="93"/>
                  </a:cubicBezTo>
                  <a:cubicBezTo>
                    <a:pt x="19" y="98"/>
                    <a:pt x="37" y="96"/>
                    <a:pt x="53" y="89"/>
                  </a:cubicBezTo>
                  <a:cubicBezTo>
                    <a:pt x="70" y="81"/>
                    <a:pt x="82" y="67"/>
                    <a:pt x="89" y="51"/>
                  </a:cubicBezTo>
                  <a:cubicBezTo>
                    <a:pt x="96" y="35"/>
                    <a:pt x="97" y="18"/>
                    <a:pt x="92" y="2"/>
                  </a:cubicBezTo>
                  <a:cubicBezTo>
                    <a:pt x="92" y="2"/>
                    <a:pt x="92" y="1"/>
                    <a:pt x="91" y="1"/>
                  </a:cubicBezTo>
                  <a:cubicBezTo>
                    <a:pt x="90" y="0"/>
                    <a:pt x="90" y="0"/>
                    <a:pt x="89" y="1"/>
                  </a:cubicBezTo>
                  <a:lnTo>
                    <a:pt x="2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1" name="Freeform 79"/>
            <p:cNvSpPr>
              <a:spLocks noEditPoints="1"/>
            </p:cNvSpPr>
            <p:nvPr/>
          </p:nvSpPr>
          <p:spPr bwMode="auto">
            <a:xfrm>
              <a:off x="5359401" y="1358901"/>
              <a:ext cx="385763" cy="263525"/>
            </a:xfrm>
            <a:custGeom>
              <a:avLst/>
              <a:gdLst>
                <a:gd name="T0" fmla="*/ 41 w 102"/>
                <a:gd name="T1" fmla="*/ 69 h 70"/>
                <a:gd name="T2" fmla="*/ 100 w 102"/>
                <a:gd name="T3" fmla="*/ 45 h 70"/>
                <a:gd name="T4" fmla="*/ 101 w 102"/>
                <a:gd name="T5" fmla="*/ 43 h 70"/>
                <a:gd name="T6" fmla="*/ 101 w 102"/>
                <a:gd name="T7" fmla="*/ 42 h 70"/>
                <a:gd name="T8" fmla="*/ 65 w 102"/>
                <a:gd name="T9" fmla="*/ 9 h 70"/>
                <a:gd name="T10" fmla="*/ 1 w 102"/>
                <a:gd name="T11" fmla="*/ 13 h 70"/>
                <a:gd name="T12" fmla="*/ 0 w 102"/>
                <a:gd name="T13" fmla="*/ 14 h 70"/>
                <a:gd name="T14" fmla="*/ 0 w 102"/>
                <a:gd name="T15" fmla="*/ 14 h 70"/>
                <a:gd name="T16" fmla="*/ 0 w 102"/>
                <a:gd name="T17" fmla="*/ 16 h 70"/>
                <a:gd name="T18" fmla="*/ 38 w 102"/>
                <a:gd name="T19" fmla="*/ 68 h 70"/>
                <a:gd name="T20" fmla="*/ 41 w 102"/>
                <a:gd name="T21" fmla="*/ 69 h 70"/>
                <a:gd name="T22" fmla="*/ 43 w 102"/>
                <a:gd name="T23" fmla="*/ 56 h 70"/>
                <a:gd name="T24" fmla="*/ 16 w 102"/>
                <a:gd name="T25" fmla="*/ 19 h 70"/>
                <a:gd name="T26" fmla="*/ 32 w 102"/>
                <a:gd name="T27" fmla="*/ 15 h 70"/>
                <a:gd name="T28" fmla="*/ 61 w 102"/>
                <a:gd name="T29" fmla="*/ 20 h 70"/>
                <a:gd name="T30" fmla="*/ 79 w 102"/>
                <a:gd name="T31" fmla="*/ 31 h 70"/>
                <a:gd name="T32" fmla="*/ 85 w 102"/>
                <a:gd name="T33" fmla="*/ 38 h 70"/>
                <a:gd name="T34" fmla="*/ 43 w 102"/>
                <a:gd name="T35" fmla="*/ 56 h 70"/>
                <a:gd name="T36" fmla="*/ 43 w 102"/>
                <a:gd name="T37" fmla="*/ 56 h 70"/>
                <a:gd name="T38" fmla="*/ 43 w 102"/>
                <a:gd name="T3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70">
                  <a:moveTo>
                    <a:pt x="41" y="69"/>
                  </a:moveTo>
                  <a:cubicBezTo>
                    <a:pt x="100" y="45"/>
                    <a:pt x="100" y="45"/>
                    <a:pt x="100" y="45"/>
                  </a:cubicBezTo>
                  <a:cubicBezTo>
                    <a:pt x="101" y="44"/>
                    <a:pt x="101" y="44"/>
                    <a:pt x="101" y="43"/>
                  </a:cubicBezTo>
                  <a:cubicBezTo>
                    <a:pt x="102" y="43"/>
                    <a:pt x="102" y="42"/>
                    <a:pt x="101" y="42"/>
                  </a:cubicBezTo>
                  <a:cubicBezTo>
                    <a:pt x="93" y="27"/>
                    <a:pt x="81" y="15"/>
                    <a:pt x="65" y="9"/>
                  </a:cubicBezTo>
                  <a:cubicBezTo>
                    <a:pt x="44" y="0"/>
                    <a:pt x="21" y="2"/>
                    <a:pt x="1" y="13"/>
                  </a:cubicBezTo>
                  <a:cubicBezTo>
                    <a:pt x="1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9"/>
                    <a:pt x="40" y="70"/>
                    <a:pt x="41" y="69"/>
                  </a:cubicBezTo>
                  <a:close/>
                  <a:moveTo>
                    <a:pt x="43" y="56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2" y="17"/>
                    <a:pt x="27" y="16"/>
                    <a:pt x="32" y="15"/>
                  </a:cubicBezTo>
                  <a:cubicBezTo>
                    <a:pt x="42" y="14"/>
                    <a:pt x="52" y="16"/>
                    <a:pt x="61" y="20"/>
                  </a:cubicBezTo>
                  <a:cubicBezTo>
                    <a:pt x="67" y="23"/>
                    <a:pt x="74" y="26"/>
                    <a:pt x="79" y="31"/>
                  </a:cubicBezTo>
                  <a:cubicBezTo>
                    <a:pt x="81" y="34"/>
                    <a:pt x="83" y="36"/>
                    <a:pt x="85" y="38"/>
                  </a:cubicBezTo>
                  <a:lnTo>
                    <a:pt x="43" y="56"/>
                  </a:lnTo>
                  <a:close/>
                  <a:moveTo>
                    <a:pt x="43" y="56"/>
                  </a:moveTo>
                  <a:cubicBezTo>
                    <a:pt x="43" y="56"/>
                    <a:pt x="43" y="56"/>
                    <a:pt x="43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2" name="Freeform 80"/>
            <p:cNvSpPr>
              <a:spLocks noEditPoints="1"/>
            </p:cNvSpPr>
            <p:nvPr/>
          </p:nvSpPr>
          <p:spPr bwMode="auto">
            <a:xfrm>
              <a:off x="5216526" y="1438276"/>
              <a:ext cx="260350" cy="450850"/>
            </a:xfrm>
            <a:custGeom>
              <a:avLst/>
              <a:gdLst>
                <a:gd name="T0" fmla="*/ 43 w 69"/>
                <a:gd name="T1" fmla="*/ 118 h 120"/>
                <a:gd name="T2" fmla="*/ 68 w 69"/>
                <a:gd name="T3" fmla="*/ 57 h 120"/>
                <a:gd name="T4" fmla="*/ 68 w 69"/>
                <a:gd name="T5" fmla="*/ 55 h 120"/>
                <a:gd name="T6" fmla="*/ 29 w 69"/>
                <a:gd name="T7" fmla="*/ 1 h 120"/>
                <a:gd name="T8" fmla="*/ 28 w 69"/>
                <a:gd name="T9" fmla="*/ 0 h 120"/>
                <a:gd name="T10" fmla="*/ 26 w 69"/>
                <a:gd name="T11" fmla="*/ 1 h 120"/>
                <a:gd name="T12" fmla="*/ 8 w 69"/>
                <a:gd name="T13" fmla="*/ 27 h 120"/>
                <a:gd name="T14" fmla="*/ 6 w 69"/>
                <a:gd name="T15" fmla="*/ 80 h 120"/>
                <a:gd name="T16" fmla="*/ 40 w 69"/>
                <a:gd name="T17" fmla="*/ 119 h 120"/>
                <a:gd name="T18" fmla="*/ 42 w 69"/>
                <a:gd name="T19" fmla="*/ 120 h 120"/>
                <a:gd name="T20" fmla="*/ 43 w 69"/>
                <a:gd name="T21" fmla="*/ 118 h 120"/>
                <a:gd name="T22" fmla="*/ 43 w 69"/>
                <a:gd name="T23" fmla="*/ 118 h 120"/>
                <a:gd name="T24" fmla="*/ 43 w 69"/>
                <a:gd name="T25" fmla="*/ 11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120">
                  <a:moveTo>
                    <a:pt x="43" y="118"/>
                  </a:moveTo>
                  <a:cubicBezTo>
                    <a:pt x="68" y="57"/>
                    <a:pt x="68" y="57"/>
                    <a:pt x="68" y="57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0"/>
                  </a:cubicBezTo>
                  <a:cubicBezTo>
                    <a:pt x="27" y="0"/>
                    <a:pt x="27" y="1"/>
                    <a:pt x="26" y="1"/>
                  </a:cubicBezTo>
                  <a:cubicBezTo>
                    <a:pt x="18" y="8"/>
                    <a:pt x="12" y="17"/>
                    <a:pt x="8" y="27"/>
                  </a:cubicBezTo>
                  <a:cubicBezTo>
                    <a:pt x="1" y="44"/>
                    <a:pt x="0" y="63"/>
                    <a:pt x="6" y="80"/>
                  </a:cubicBezTo>
                  <a:cubicBezTo>
                    <a:pt x="12" y="97"/>
                    <a:pt x="24" y="111"/>
                    <a:pt x="40" y="119"/>
                  </a:cubicBezTo>
                  <a:cubicBezTo>
                    <a:pt x="40" y="120"/>
                    <a:pt x="41" y="120"/>
                    <a:pt x="42" y="120"/>
                  </a:cubicBezTo>
                  <a:cubicBezTo>
                    <a:pt x="42" y="119"/>
                    <a:pt x="43" y="119"/>
                    <a:pt x="43" y="118"/>
                  </a:cubicBezTo>
                  <a:close/>
                  <a:moveTo>
                    <a:pt x="43" y="118"/>
                  </a:moveTo>
                  <a:cubicBezTo>
                    <a:pt x="43" y="118"/>
                    <a:pt x="43" y="118"/>
                    <a:pt x="43" y="1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grpSp>
        <p:nvGrpSpPr>
          <p:cNvPr id="63" name="组合 62" descr="e7d195523061f1c0205959036996ad55c215b892a7aac5c0B9ADEF7896FB48F2EF97163A2DE1401E1875DEDC438B7864AD24CA23553DBBBD975DAF4CAD4A2592689FFB6CEE59FFA55B2702D0E5EE29CDDE744B5A58D848E290B0F3363EEEFF85AEACDB2C4783B3CFD20D9E72AC2F528B09A88B84C6E73CDEC5D6CB26D43C2398027A14BE9DBFE415"/>
          <p:cNvGrpSpPr/>
          <p:nvPr/>
        </p:nvGrpSpPr>
        <p:grpSpPr>
          <a:xfrm>
            <a:off x="7530794" y="3389502"/>
            <a:ext cx="425378" cy="404678"/>
            <a:chOff x="6323014" y="4870451"/>
            <a:chExt cx="652463" cy="620713"/>
          </a:xfrm>
          <a:solidFill>
            <a:schemeClr val="bg1"/>
          </a:solidFill>
        </p:grpSpPr>
        <p:sp>
          <p:nvSpPr>
            <p:cNvPr id="64" name="Freeform 81"/>
            <p:cNvSpPr/>
            <p:nvPr/>
          </p:nvSpPr>
          <p:spPr bwMode="auto">
            <a:xfrm>
              <a:off x="6789739" y="4870451"/>
              <a:ext cx="185738" cy="185738"/>
            </a:xfrm>
            <a:custGeom>
              <a:avLst/>
              <a:gdLst>
                <a:gd name="T0" fmla="*/ 38 w 49"/>
                <a:gd name="T1" fmla="*/ 11 h 49"/>
                <a:gd name="T2" fmla="*/ 3 w 49"/>
                <a:gd name="T3" fmla="*/ 7 h 49"/>
                <a:gd name="T4" fmla="*/ 2 w 49"/>
                <a:gd name="T5" fmla="*/ 15 h 49"/>
                <a:gd name="T6" fmla="*/ 34 w 49"/>
                <a:gd name="T7" fmla="*/ 47 h 49"/>
                <a:gd name="T8" fmla="*/ 42 w 49"/>
                <a:gd name="T9" fmla="*/ 46 h 49"/>
                <a:gd name="T10" fmla="*/ 38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38" y="11"/>
                  </a:moveTo>
                  <a:cubicBezTo>
                    <a:pt x="28" y="2"/>
                    <a:pt x="14" y="0"/>
                    <a:pt x="3" y="7"/>
                  </a:cubicBezTo>
                  <a:cubicBezTo>
                    <a:pt x="0" y="9"/>
                    <a:pt x="0" y="13"/>
                    <a:pt x="2" y="15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9"/>
                    <a:pt x="40" y="49"/>
                    <a:pt x="42" y="46"/>
                  </a:cubicBezTo>
                  <a:cubicBezTo>
                    <a:pt x="49" y="35"/>
                    <a:pt x="47" y="21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5" name="Freeform 82"/>
            <p:cNvSpPr>
              <a:spLocks noEditPoints="1"/>
            </p:cNvSpPr>
            <p:nvPr/>
          </p:nvSpPr>
          <p:spPr bwMode="auto">
            <a:xfrm>
              <a:off x="6364289" y="4924426"/>
              <a:ext cx="554038" cy="566738"/>
            </a:xfrm>
            <a:custGeom>
              <a:avLst/>
              <a:gdLst>
                <a:gd name="T0" fmla="*/ 134 w 147"/>
                <a:gd name="T1" fmla="*/ 115 h 151"/>
                <a:gd name="T2" fmla="*/ 147 w 147"/>
                <a:gd name="T3" fmla="*/ 72 h 151"/>
                <a:gd name="T4" fmla="*/ 75 w 147"/>
                <a:gd name="T5" fmla="*/ 0 h 151"/>
                <a:gd name="T6" fmla="*/ 74 w 147"/>
                <a:gd name="T7" fmla="*/ 0 h 151"/>
                <a:gd name="T8" fmla="*/ 3 w 147"/>
                <a:gd name="T9" fmla="*/ 72 h 151"/>
                <a:gd name="T10" fmla="*/ 15 w 147"/>
                <a:gd name="T11" fmla="*/ 112 h 151"/>
                <a:gd name="T12" fmla="*/ 2 w 147"/>
                <a:gd name="T13" fmla="*/ 137 h 151"/>
                <a:gd name="T14" fmla="*/ 6 w 147"/>
                <a:gd name="T15" fmla="*/ 150 h 151"/>
                <a:gd name="T16" fmla="*/ 11 w 147"/>
                <a:gd name="T17" fmla="*/ 151 h 151"/>
                <a:gd name="T18" fmla="*/ 20 w 147"/>
                <a:gd name="T19" fmla="*/ 146 h 151"/>
                <a:gd name="T20" fmla="*/ 29 w 147"/>
                <a:gd name="T21" fmla="*/ 128 h 151"/>
                <a:gd name="T22" fmla="*/ 74 w 147"/>
                <a:gd name="T23" fmla="*/ 145 h 151"/>
                <a:gd name="T24" fmla="*/ 75 w 147"/>
                <a:gd name="T25" fmla="*/ 145 h 151"/>
                <a:gd name="T26" fmla="*/ 119 w 147"/>
                <a:gd name="T27" fmla="*/ 129 h 151"/>
                <a:gd name="T28" fmla="*/ 127 w 147"/>
                <a:gd name="T29" fmla="*/ 146 h 151"/>
                <a:gd name="T30" fmla="*/ 136 w 147"/>
                <a:gd name="T31" fmla="*/ 151 h 151"/>
                <a:gd name="T32" fmla="*/ 141 w 147"/>
                <a:gd name="T33" fmla="*/ 150 h 151"/>
                <a:gd name="T34" fmla="*/ 145 w 147"/>
                <a:gd name="T35" fmla="*/ 137 h 151"/>
                <a:gd name="T36" fmla="*/ 134 w 147"/>
                <a:gd name="T37" fmla="*/ 115 h 151"/>
                <a:gd name="T38" fmla="*/ 75 w 147"/>
                <a:gd name="T39" fmla="*/ 125 h 151"/>
                <a:gd name="T40" fmla="*/ 74 w 147"/>
                <a:gd name="T41" fmla="*/ 125 h 151"/>
                <a:gd name="T42" fmla="*/ 22 w 147"/>
                <a:gd name="T43" fmla="*/ 72 h 151"/>
                <a:gd name="T44" fmla="*/ 74 w 147"/>
                <a:gd name="T45" fmla="*/ 20 h 151"/>
                <a:gd name="T46" fmla="*/ 75 w 147"/>
                <a:gd name="T47" fmla="*/ 19 h 151"/>
                <a:gd name="T48" fmla="*/ 128 w 147"/>
                <a:gd name="T49" fmla="*/ 72 h 151"/>
                <a:gd name="T50" fmla="*/ 75 w 147"/>
                <a:gd name="T51" fmla="*/ 12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151">
                  <a:moveTo>
                    <a:pt x="134" y="115"/>
                  </a:moveTo>
                  <a:cubicBezTo>
                    <a:pt x="142" y="103"/>
                    <a:pt x="147" y="88"/>
                    <a:pt x="147" y="72"/>
                  </a:cubicBezTo>
                  <a:cubicBezTo>
                    <a:pt x="147" y="32"/>
                    <a:pt x="115" y="0"/>
                    <a:pt x="75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5" y="0"/>
                    <a:pt x="3" y="33"/>
                    <a:pt x="3" y="72"/>
                  </a:cubicBezTo>
                  <a:cubicBezTo>
                    <a:pt x="3" y="87"/>
                    <a:pt x="7" y="101"/>
                    <a:pt x="15" y="11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42"/>
                    <a:pt x="2" y="148"/>
                    <a:pt x="6" y="150"/>
                  </a:cubicBezTo>
                  <a:cubicBezTo>
                    <a:pt x="8" y="151"/>
                    <a:pt x="9" y="151"/>
                    <a:pt x="11" y="151"/>
                  </a:cubicBezTo>
                  <a:cubicBezTo>
                    <a:pt x="14" y="151"/>
                    <a:pt x="18" y="149"/>
                    <a:pt x="20" y="146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1" y="138"/>
                    <a:pt x="57" y="145"/>
                    <a:pt x="74" y="145"/>
                  </a:cubicBezTo>
                  <a:cubicBezTo>
                    <a:pt x="74" y="145"/>
                    <a:pt x="75" y="145"/>
                    <a:pt x="75" y="145"/>
                  </a:cubicBezTo>
                  <a:cubicBezTo>
                    <a:pt x="92" y="145"/>
                    <a:pt x="107" y="139"/>
                    <a:pt x="119" y="129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9"/>
                    <a:pt x="133" y="151"/>
                    <a:pt x="136" y="151"/>
                  </a:cubicBezTo>
                  <a:cubicBezTo>
                    <a:pt x="138" y="151"/>
                    <a:pt x="139" y="151"/>
                    <a:pt x="141" y="150"/>
                  </a:cubicBezTo>
                  <a:cubicBezTo>
                    <a:pt x="145" y="148"/>
                    <a:pt x="147" y="142"/>
                    <a:pt x="145" y="137"/>
                  </a:cubicBezTo>
                  <a:lnTo>
                    <a:pt x="134" y="115"/>
                  </a:lnTo>
                  <a:close/>
                  <a:moveTo>
                    <a:pt x="75" y="125"/>
                  </a:moveTo>
                  <a:cubicBezTo>
                    <a:pt x="75" y="125"/>
                    <a:pt x="74" y="125"/>
                    <a:pt x="74" y="125"/>
                  </a:cubicBezTo>
                  <a:cubicBezTo>
                    <a:pt x="45" y="125"/>
                    <a:pt x="22" y="101"/>
                    <a:pt x="22" y="72"/>
                  </a:cubicBezTo>
                  <a:cubicBezTo>
                    <a:pt x="22" y="43"/>
                    <a:pt x="45" y="20"/>
                    <a:pt x="74" y="20"/>
                  </a:cubicBezTo>
                  <a:cubicBezTo>
                    <a:pt x="74" y="20"/>
                    <a:pt x="75" y="19"/>
                    <a:pt x="75" y="19"/>
                  </a:cubicBezTo>
                  <a:cubicBezTo>
                    <a:pt x="104" y="19"/>
                    <a:pt x="128" y="43"/>
                    <a:pt x="128" y="72"/>
                  </a:cubicBezTo>
                  <a:cubicBezTo>
                    <a:pt x="128" y="102"/>
                    <a:pt x="104" y="125"/>
                    <a:pt x="75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6" name="Freeform 83"/>
            <p:cNvSpPr/>
            <p:nvPr/>
          </p:nvSpPr>
          <p:spPr bwMode="auto">
            <a:xfrm>
              <a:off x="6534151" y="5092701"/>
              <a:ext cx="131763" cy="236538"/>
            </a:xfrm>
            <a:custGeom>
              <a:avLst/>
              <a:gdLst>
                <a:gd name="T0" fmla="*/ 30 w 35"/>
                <a:gd name="T1" fmla="*/ 0 h 63"/>
                <a:gd name="T2" fmla="*/ 29 w 35"/>
                <a:gd name="T3" fmla="*/ 0 h 63"/>
                <a:gd name="T4" fmla="*/ 24 w 35"/>
                <a:gd name="T5" fmla="*/ 6 h 63"/>
                <a:gd name="T6" fmla="*/ 24 w 35"/>
                <a:gd name="T7" fmla="*/ 27 h 63"/>
                <a:gd name="T8" fmla="*/ 2 w 35"/>
                <a:gd name="T9" fmla="*/ 54 h 63"/>
                <a:gd name="T10" fmla="*/ 3 w 35"/>
                <a:gd name="T11" fmla="*/ 61 h 63"/>
                <a:gd name="T12" fmla="*/ 6 w 35"/>
                <a:gd name="T13" fmla="*/ 63 h 63"/>
                <a:gd name="T14" fmla="*/ 10 w 35"/>
                <a:gd name="T15" fmla="*/ 61 h 63"/>
                <a:gd name="T16" fmla="*/ 29 w 35"/>
                <a:gd name="T17" fmla="*/ 39 h 63"/>
                <a:gd name="T18" fmla="*/ 33 w 35"/>
                <a:gd name="T19" fmla="*/ 34 h 63"/>
                <a:gd name="T20" fmla="*/ 35 w 35"/>
                <a:gd name="T21" fmla="*/ 29 h 63"/>
                <a:gd name="T22" fmla="*/ 35 w 35"/>
                <a:gd name="T23" fmla="*/ 6 h 63"/>
                <a:gd name="T24" fmla="*/ 30 w 35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63">
                  <a:moveTo>
                    <a:pt x="30" y="0"/>
                  </a:move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4" y="3"/>
                    <a:pt x="24" y="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6"/>
                    <a:pt x="0" y="59"/>
                    <a:pt x="3" y="61"/>
                  </a:cubicBezTo>
                  <a:cubicBezTo>
                    <a:pt x="4" y="62"/>
                    <a:pt x="5" y="63"/>
                    <a:pt x="6" y="63"/>
                  </a:cubicBezTo>
                  <a:cubicBezTo>
                    <a:pt x="8" y="63"/>
                    <a:pt x="9" y="62"/>
                    <a:pt x="10" y="6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3"/>
                    <a:pt x="35" y="31"/>
                    <a:pt x="35" y="29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7" name="Freeform 84"/>
            <p:cNvSpPr/>
            <p:nvPr/>
          </p:nvSpPr>
          <p:spPr bwMode="auto">
            <a:xfrm>
              <a:off x="6323014" y="4870451"/>
              <a:ext cx="184150" cy="185738"/>
            </a:xfrm>
            <a:custGeom>
              <a:avLst/>
              <a:gdLst>
                <a:gd name="T0" fmla="*/ 11 w 49"/>
                <a:gd name="T1" fmla="*/ 11 h 49"/>
                <a:gd name="T2" fmla="*/ 7 w 49"/>
                <a:gd name="T3" fmla="*/ 46 h 49"/>
                <a:gd name="T4" fmla="*/ 14 w 49"/>
                <a:gd name="T5" fmla="*/ 47 h 49"/>
                <a:gd name="T6" fmla="*/ 46 w 49"/>
                <a:gd name="T7" fmla="*/ 15 h 49"/>
                <a:gd name="T8" fmla="*/ 45 w 49"/>
                <a:gd name="T9" fmla="*/ 7 h 49"/>
                <a:gd name="T10" fmla="*/ 11 w 49"/>
                <a:gd name="T11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9">
                  <a:moveTo>
                    <a:pt x="11" y="11"/>
                  </a:moveTo>
                  <a:cubicBezTo>
                    <a:pt x="1" y="21"/>
                    <a:pt x="0" y="35"/>
                    <a:pt x="7" y="46"/>
                  </a:cubicBezTo>
                  <a:cubicBezTo>
                    <a:pt x="9" y="49"/>
                    <a:pt x="12" y="49"/>
                    <a:pt x="14" y="47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9" y="13"/>
                    <a:pt x="48" y="9"/>
                    <a:pt x="45" y="7"/>
                  </a:cubicBezTo>
                  <a:cubicBezTo>
                    <a:pt x="35" y="0"/>
                    <a:pt x="20" y="2"/>
                    <a:pt x="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68" name="矩形 67"/>
          <p:cNvSpPr/>
          <p:nvPr/>
        </p:nvSpPr>
        <p:spPr>
          <a:xfrm>
            <a:off x="8328025" y="3307080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  <a:hlinkClick r:id="rId6" action="ppaction://hlinksldjump"/>
              </a:rPr>
              <a:t>导航抽屉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328025" y="4973320"/>
            <a:ext cx="2916555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  <a:hlinkClick r:id="rId7" action="ppaction://hlinksldjump"/>
              </a:rPr>
              <a:t>个人主页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6667 -1.85185E-6 L -2.5E-6 -1.85185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8" grpId="0" animBg="1"/>
      <p:bldP spid="58" grpId="1" animBg="1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4658995" y="3157220"/>
            <a:ext cx="3640455" cy="5835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ea"/>
              </a:rPr>
              <a:t>工作量和技术难度</a:t>
            </a:r>
            <a:endParaRPr lang="en-US" altLang="zh-CN" sz="3200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66532" y="3033286"/>
            <a:ext cx="8899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6" grpId="0"/>
      <p:bldP spid="28" grpId="0" animBg="1"/>
      <p:bldP spid="28" grpId="1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 rot="2700000">
            <a:off x="5017147" y="2058858"/>
            <a:ext cx="2924529" cy="2924529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00484" y="1542194"/>
            <a:ext cx="3957855" cy="3957855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950565" y="2141272"/>
            <a:ext cx="3094826" cy="2773962"/>
            <a:chOff x="4950565" y="2141272"/>
            <a:chExt cx="3094826" cy="2773962"/>
          </a:xfrm>
        </p:grpSpPr>
        <p:sp>
          <p:nvSpPr>
            <p:cNvPr id="17" name="椭圆 16"/>
            <p:cNvSpPr/>
            <p:nvPr/>
          </p:nvSpPr>
          <p:spPr>
            <a:xfrm>
              <a:off x="4950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893507" y="4763350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53229" y="2141272"/>
            <a:ext cx="3084220" cy="2798278"/>
            <a:chOff x="4953229" y="2141272"/>
            <a:chExt cx="3084220" cy="2798278"/>
          </a:xfrm>
        </p:grpSpPr>
        <p:sp>
          <p:nvSpPr>
            <p:cNvPr id="24" name="椭圆 23"/>
            <p:cNvSpPr/>
            <p:nvPr/>
          </p:nvSpPr>
          <p:spPr>
            <a:xfrm>
              <a:off x="4953229" y="4787666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85565" y="2141272"/>
              <a:ext cx="151884" cy="151884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4817965" y="3137402"/>
            <a:ext cx="3210955" cy="7683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团队分工</a:t>
            </a:r>
            <a:endParaRPr lang="zh-CN" altLang="en-US" sz="4400" b="1" dirty="0">
              <a:solidFill>
                <a:srgbClr val="18478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 rot="13500000">
            <a:off x="3197913" y="2850072"/>
            <a:ext cx="1342093" cy="1342095"/>
          </a:xfrm>
          <a:prstGeom prst="rect">
            <a:avLst/>
          </a:prstGeom>
          <a:solidFill>
            <a:srgbClr val="18478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66532" y="3033286"/>
            <a:ext cx="8899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48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-4.5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6" grpId="0"/>
      <p:bldP spid="28" grpId="0" animBg="1"/>
      <p:bldP spid="28" grpId="1" animBg="1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 rot="2700000">
            <a:off x="188197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 rot="2700000">
            <a:off x="932899" y="2963219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 rot="13500000">
            <a:off x="8830661" y="2790130"/>
            <a:ext cx="1489274" cy="1489277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3500000">
            <a:off x="10125914" y="2963222"/>
            <a:ext cx="1143093" cy="1143095"/>
          </a:xfrm>
          <a:prstGeom prst="rect">
            <a:avLst/>
          </a:prstGeom>
          <a:solidFill>
            <a:srgbClr val="1847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 rot="2700000">
            <a:off x="4300148" y="1739713"/>
            <a:ext cx="3590111" cy="3590111"/>
          </a:xfrm>
          <a:prstGeom prst="roundRect">
            <a:avLst/>
          </a:prstGeom>
          <a:gradFill>
            <a:gsLst>
              <a:gs pos="0">
                <a:srgbClr val="FFFFFF"/>
              </a:gs>
              <a:gs pos="100000">
                <a:schemeClr val="bg1">
                  <a:lumMod val="95000"/>
                </a:schemeClr>
              </a:gs>
            </a:gsLst>
            <a:lin ang="150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</a:ln>
          <a:effectLst>
            <a:outerShdw blurRad="63500" sx="103000" sy="103000" algn="c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665900" y="1105464"/>
            <a:ext cx="4858608" cy="4858608"/>
          </a:xfrm>
          <a:prstGeom prst="ellipse">
            <a:avLst/>
          </a:prstGeom>
          <a:noFill/>
          <a:ln w="28575">
            <a:solidFill>
              <a:srgbClr val="1847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711595" y="3655218"/>
            <a:ext cx="2718116" cy="45115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altLang="zh-CN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 eu tempor purus. Nunc a leo magna, sit amet consequat risus. </a:t>
            </a:r>
            <a:endParaRPr lang="pt-BR" altLang="zh-CN" sz="1000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11639" y="3162952"/>
            <a:ext cx="3384518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MANY THANKS !</a:t>
            </a:r>
            <a:endParaRPr lang="en-US" altLang="zh-CN" sz="2400" dirty="0">
              <a:solidFill>
                <a:prstClr val="black">
                  <a:lumMod val="50000"/>
                  <a:lumOff val="50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254278" y="2260595"/>
            <a:ext cx="1595309" cy="83099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18478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  <a:endParaRPr lang="zh-CN" altLang="en-US" sz="4800" dirty="0">
              <a:solidFill>
                <a:srgbClr val="18478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555122" y="4336829"/>
            <a:ext cx="1134966" cy="299054"/>
          </a:xfrm>
          <a:prstGeom prst="roundRect">
            <a:avLst>
              <a:gd name="adj" fmla="val 50000"/>
            </a:avLst>
          </a:prstGeom>
          <a:solidFill>
            <a:srgbClr val="184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543333" y="4343057"/>
            <a:ext cx="1158542" cy="3123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LOSTSOUL</a:t>
            </a:r>
            <a:endParaRPr lang="en-US" altLang="zh-CN" sz="12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218413" y="1840884"/>
            <a:ext cx="3799166" cy="3405278"/>
            <a:chOff x="4218413" y="1840884"/>
            <a:chExt cx="3799166" cy="3405278"/>
          </a:xfrm>
        </p:grpSpPr>
        <p:sp>
          <p:nvSpPr>
            <p:cNvPr id="36" name="椭圆 35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221683" y="1840884"/>
            <a:ext cx="3786146" cy="3435128"/>
            <a:chOff x="4221683" y="1840884"/>
            <a:chExt cx="3786146" cy="3435128"/>
          </a:xfrm>
        </p:grpSpPr>
        <p:sp>
          <p:nvSpPr>
            <p:cNvPr id="49" name="椭圆 48"/>
            <p:cNvSpPr/>
            <p:nvPr/>
          </p:nvSpPr>
          <p:spPr>
            <a:xfrm>
              <a:off x="4221683" y="5089561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solidFill>
              <a:srgbClr val="184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1711 7.40741E-7 L 2.08333E-6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6537 7.40741E-7 L 3.33333E-6 7.40741E-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动作按钮: 第一张 1">
            <a:hlinkClick r:id="rId2" action="ppaction://hlinksldjump"/>
          </p:cNvPr>
          <p:cNvSpPr/>
          <p:nvPr/>
        </p:nvSpPr>
        <p:spPr>
          <a:xfrm>
            <a:off x="10533380" y="5784850"/>
            <a:ext cx="1142365" cy="926465"/>
          </a:xfrm>
          <a:prstGeom prst="actionButtonHom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43560" y="577850"/>
            <a:ext cx="2029460" cy="52197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800" b="1" dirty="0">
                <a:solidFill>
                  <a:srgbClr val="18478F"/>
                </a:solidFill>
                <a:latin typeface="+mn-ea"/>
                <a:cs typeface="Segoe UI Semilight" panose="020B0402040204020203" pitchFamily="34" charset="0"/>
              </a:rPr>
              <a:t>登录与注册</a:t>
            </a:r>
            <a:endParaRPr lang="zh-CN" altLang="en-US" sz="2800" b="1" dirty="0">
              <a:solidFill>
                <a:srgbClr val="18478F"/>
              </a:solidFill>
              <a:latin typeface="+mn-ea"/>
              <a:cs typeface="Segoe UI Semilight" panose="020B0402040204020203" pitchFamily="34" charset="0"/>
            </a:endParaRPr>
          </a:p>
        </p:txBody>
      </p:sp>
      <p:pic>
        <p:nvPicPr>
          <p:cNvPr id="3" name="73eb62d92d2f41c2bff42a51a348f835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38650" y="0"/>
            <a:ext cx="33147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267*5067*664*66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380*5170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193*4994*811*811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5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193*4994*811*811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194*4994*811*811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9193*4994*811*811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</Words>
  <Application>WPS 演示</Application>
  <PresentationFormat>宽屏</PresentationFormat>
  <Paragraphs>86</Paragraphs>
  <Slides>17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Open Sans</vt:lpstr>
      <vt:lpstr>Segoe Print</vt:lpstr>
      <vt:lpstr>微软雅黑</vt:lpstr>
      <vt:lpstr>Segoe UI Semilight</vt:lpstr>
      <vt:lpstr>Calibri</vt:lpstr>
      <vt:lpstr>Arial Unicode MS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BOSSPPT2017-2018极简风格</dc:title>
  <dc:creator>BOSSPPT 2017-2018</dc:creator>
  <cp:keywords>BOSSPPT顶尖职业文案</cp:keywords>
  <dc:description>BOSSPPT致力于提供高质量，有品质的模板，拒绝垃圾模板！
本模板由bossppt设计师制作或制作师二次制作整理，bossppt为此花费了大量心血。
如果非本店购买，请直接向盗版店进行索赔。
本店淘宝唯一购买网址：https://chinappt.taobao.com</dc:description>
  <dc:subject>BOSSPPT 2017-2018</dc:subject>
  <cp:category>店铺： BOSSPPT顶尖职业文案</cp:category>
  <cp:lastModifiedBy>dong</cp:lastModifiedBy>
  <cp:revision>13</cp:revision>
  <dcterms:created xsi:type="dcterms:W3CDTF">2019-12-18T01:22:00Z</dcterms:created>
  <dcterms:modified xsi:type="dcterms:W3CDTF">2019-12-18T07:23:03Z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2052-11.1.0.9209</vt:lpwstr>
  </property>
</Properties>
</file>